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12"/>
  </p:notesMasterIdLst>
  <p:handoutMasterIdLst>
    <p:handoutMasterId r:id="rId13"/>
  </p:handoutMasterIdLst>
  <p:sldIdLst>
    <p:sldId id="290" r:id="rId2"/>
    <p:sldId id="292" r:id="rId3"/>
    <p:sldId id="284" r:id="rId4"/>
    <p:sldId id="294" r:id="rId5"/>
    <p:sldId id="295" r:id="rId6"/>
    <p:sldId id="296" r:id="rId7"/>
    <p:sldId id="297" r:id="rId8"/>
    <p:sldId id="298" r:id="rId9"/>
    <p:sldId id="299" r:id="rId10"/>
    <p:sldId id="300" r:id="rId11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275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r>
              <a:rPr lang="fr-FR" altLang="fr-FR"/>
              <a:t>Ligue de judo de Seine et Marne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E9185F6-7CBE-44F0-8D46-1EA58EF2BA7A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011034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r>
              <a:rPr lang="fr-FR" altLang="fr-FR"/>
              <a:t>Ligue de judo de Seine et Marne</a:t>
            </a:r>
          </a:p>
        </p:txBody>
      </p:sp>
      <p:sp>
        <p:nvSpPr>
          <p:cNvPr id="48131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2052" name="Rectangle 1028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8133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 smtClean="0"/>
              <a:t>Cliquez pour modifier les styles du texte du masque</a:t>
            </a:r>
          </a:p>
          <a:p>
            <a:pPr lvl="0"/>
            <a:r>
              <a:rPr lang="fr-FR" altLang="fr-FR" noProof="0" smtClean="0"/>
              <a:t>Deuxième niveau</a:t>
            </a:r>
          </a:p>
          <a:p>
            <a:pPr lvl="0"/>
            <a:r>
              <a:rPr lang="fr-FR" altLang="fr-FR" noProof="0" smtClean="0"/>
              <a:t>Troisième niveau</a:t>
            </a:r>
          </a:p>
          <a:p>
            <a:pPr lvl="0"/>
            <a:r>
              <a:rPr lang="fr-FR" altLang="fr-FR" noProof="0" smtClean="0"/>
              <a:t>Quatrième niveau</a:t>
            </a:r>
          </a:p>
          <a:p>
            <a:pPr lvl="0"/>
            <a:r>
              <a:rPr lang="fr-FR" altLang="fr-FR" noProof="0" smtClean="0"/>
              <a:t>Cinquième niveau</a:t>
            </a:r>
          </a:p>
        </p:txBody>
      </p:sp>
      <p:sp>
        <p:nvSpPr>
          <p:cNvPr id="48134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8135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8022080-8819-4DF9-913D-5995E96D91F3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94242832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fr-FR" altLang="fr-FR" smtClean="0"/>
              <a:t>Ligue de judo de Seine et Marne</a:t>
            </a:r>
          </a:p>
        </p:txBody>
      </p:sp>
      <p:sp>
        <p:nvSpPr>
          <p:cNvPr id="51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25007975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26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fr-FR" altLang="fr-FR" smtClean="0"/>
              <a:t>Ligue de judo de Seine et Marne</a:t>
            </a:r>
          </a:p>
        </p:txBody>
      </p:sp>
      <p:sp>
        <p:nvSpPr>
          <p:cNvPr id="71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2563763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fr-FR" altLang="fr-FR" smtClean="0"/>
              <a:t>Ligue de judo de Seine et Marne</a:t>
            </a:r>
          </a:p>
        </p:txBody>
      </p:sp>
      <p:sp>
        <p:nvSpPr>
          <p:cNvPr id="102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41736601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26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fr-FR" altLang="fr-FR" smtClean="0"/>
              <a:t>Ligue de judo de Seine et Marne</a:t>
            </a:r>
          </a:p>
        </p:txBody>
      </p:sp>
      <p:sp>
        <p:nvSpPr>
          <p:cNvPr id="122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3807593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05/01/2013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82CEAE-80E3-42BE-9DA2-F2840345F8E9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65082901"/>
      </p:ext>
    </p:extLst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05/01/2013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E36E24-0D57-416E-9A59-9262AACC106C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04912730"/>
      </p:ext>
    </p:extLst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05/01/2013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618EF5-FF54-4407-B02E-5CED8345BED8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25360603"/>
      </p:ext>
    </p:extLst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05/01/2013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7D0770-9BDE-4E34-BF33-B339DB2BAEA7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15810874"/>
      </p:ext>
    </p:extLst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05/01/2013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48CDE-F68A-44FF-A016-5727BACC2694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4871399"/>
      </p:ext>
    </p:extLst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05/01/2013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07E816-58E1-4604-9414-3FAC6021412F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02271971"/>
      </p:ext>
    </p:extLst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05/01/2013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EA9D8A-BF94-42CA-A50B-1669D022258C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36687390"/>
      </p:ext>
    </p:extLst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05/01/2013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F0163A-3423-44E6-9DEB-F104B6B2324F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36180336"/>
      </p:ext>
    </p:extLst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05/01/2013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E6D339-FC4E-452D-95B4-D957D1A54396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10712534"/>
      </p:ext>
    </p:extLst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05/01/2013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F99C41-5B85-4AB3-9EBC-BBE64299CB45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9565968"/>
      </p:ext>
    </p:extLst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05/01/2013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2F079-9C56-4CD2-8732-9CD887A87D96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73381168"/>
      </p:ext>
    </p:extLst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 du masque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r>
              <a:rPr lang="fr-FR" altLang="fr-FR"/>
              <a:t>05/01/2013</a:t>
            </a:r>
          </a:p>
        </p:txBody>
      </p:sp>
      <p:sp>
        <p:nvSpPr>
          <p:cNvPr id="645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C350CAEA-26C8-4899-B6E4-A29D5D8CE9AF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ransition spd="slow">
    <p:wipe dir="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685800" y="2971800"/>
            <a:ext cx="7467600" cy="430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fr-FR" altLang="fr-FR" sz="2800" b="1">
                <a:latin typeface="Comic Sans MS" panose="030F0702030302020204" pitchFamily="66" charset="0"/>
              </a:rPr>
              <a:t>Formation des commissaires sportifs</a:t>
            </a:r>
          </a:p>
          <a:p>
            <a:pPr algn="ctr" eaLnBrk="1" hangingPunct="1"/>
            <a:endParaRPr lang="fr-FR" altLang="fr-FR" sz="1800" b="1">
              <a:latin typeface="Comic Sans MS" panose="030F0702030302020204" pitchFamily="66" charset="0"/>
            </a:endParaRPr>
          </a:p>
          <a:p>
            <a:pPr algn="ctr" eaLnBrk="1" hangingPunct="1"/>
            <a:endParaRPr lang="fr-FR" altLang="fr-FR" sz="1800" b="1">
              <a:latin typeface="Comic Sans MS" panose="030F0702030302020204" pitchFamily="66" charset="0"/>
            </a:endParaRPr>
          </a:p>
          <a:p>
            <a:pPr algn="ctr" eaLnBrk="1" hangingPunct="1"/>
            <a:endParaRPr lang="fr-FR" altLang="fr-FR" sz="1800" b="1">
              <a:latin typeface="Comic Sans MS" panose="030F0702030302020204" pitchFamily="66" charset="0"/>
            </a:endParaRPr>
          </a:p>
          <a:p>
            <a:pPr algn="ctr" eaLnBrk="1" hangingPunct="1"/>
            <a:r>
              <a:rPr lang="fr-FR" altLang="fr-FR" sz="1600" b="1">
                <a:latin typeface="Comic Sans MS" panose="030F0702030302020204" pitchFamily="66" charset="0"/>
              </a:rPr>
              <a:t>Tableaux à double repêchages</a:t>
            </a:r>
          </a:p>
          <a:p>
            <a:pPr algn="ctr" eaLnBrk="1" hangingPunct="1"/>
            <a:endParaRPr lang="fr-FR" altLang="fr-FR" sz="1600" b="1">
              <a:latin typeface="Comic Sans MS" panose="030F0702030302020204" pitchFamily="66" charset="0"/>
            </a:endParaRPr>
          </a:p>
          <a:p>
            <a:pPr algn="ctr" eaLnBrk="1" hangingPunct="1"/>
            <a:r>
              <a:rPr lang="fr-FR" altLang="fr-FR" sz="1600" b="1">
                <a:latin typeface="Comic Sans MS" panose="030F0702030302020204" pitchFamily="66" charset="0"/>
              </a:rPr>
              <a:t>Construction des repêchages</a:t>
            </a:r>
          </a:p>
          <a:p>
            <a:pPr algn="ctr" eaLnBrk="1" hangingPunct="1"/>
            <a:endParaRPr lang="fr-FR" altLang="fr-FR" sz="1600" b="1">
              <a:latin typeface="Comic Sans MS" panose="030F0702030302020204" pitchFamily="66" charset="0"/>
            </a:endParaRPr>
          </a:p>
          <a:p>
            <a:pPr algn="ctr" eaLnBrk="1" hangingPunct="1"/>
            <a:endParaRPr lang="fr-FR" altLang="fr-FR" sz="1600" b="1">
              <a:latin typeface="Comic Sans MS" panose="030F0702030302020204" pitchFamily="66" charset="0"/>
            </a:endParaRPr>
          </a:p>
          <a:p>
            <a:pPr algn="ctr" eaLnBrk="1" hangingPunct="1"/>
            <a:endParaRPr lang="fr-FR" altLang="fr-FR" sz="1600" b="1">
              <a:latin typeface="Comic Sans MS" panose="030F0702030302020204" pitchFamily="66" charset="0"/>
            </a:endParaRPr>
          </a:p>
          <a:p>
            <a:pPr eaLnBrk="1" hangingPunct="1"/>
            <a:r>
              <a:rPr lang="fr-FR" altLang="fr-FR" sz="1600" b="1">
                <a:latin typeface="Comic Sans MS" panose="030F0702030302020204" pitchFamily="66" charset="0"/>
              </a:rPr>
              <a:t>Version 2018</a:t>
            </a:r>
          </a:p>
          <a:p>
            <a:pPr algn="ctr" eaLnBrk="1" hangingPunct="1"/>
            <a:endParaRPr lang="fr-FR" altLang="fr-FR" sz="1600" b="1">
              <a:latin typeface="Comic Sans MS" panose="030F0702030302020204" pitchFamily="66" charset="0"/>
            </a:endParaRPr>
          </a:p>
          <a:p>
            <a:pPr algn="ctr" eaLnBrk="1" hangingPunct="1"/>
            <a:endParaRPr lang="fr-FR" altLang="fr-FR" sz="1600" b="1">
              <a:latin typeface="Comic Sans MS" panose="030F0702030302020204" pitchFamily="66" charset="0"/>
            </a:endParaRPr>
          </a:p>
          <a:p>
            <a:pPr algn="ctr" eaLnBrk="1" hangingPunct="1"/>
            <a:endParaRPr lang="fr-FR" altLang="fr-FR" sz="1600" b="1">
              <a:latin typeface="Comic Sans MS" panose="030F0702030302020204" pitchFamily="66" charset="0"/>
            </a:endParaRPr>
          </a:p>
          <a:p>
            <a:pPr algn="ctr" eaLnBrk="1" hangingPunct="1"/>
            <a:endParaRPr lang="fr-FR" altLang="fr-FR" sz="1600" b="1">
              <a:latin typeface="Comic Sans MS" panose="030F0702030302020204" pitchFamily="66" charset="0"/>
            </a:endParaRPr>
          </a:p>
          <a:p>
            <a:pPr eaLnBrk="1" hangingPunct="1"/>
            <a:endParaRPr lang="fr-FR" altLang="fr-FR" sz="1600" b="1">
              <a:latin typeface="Comic Sans MS" panose="030F0702030302020204" pitchFamily="66" charset="0"/>
            </a:endParaRPr>
          </a:p>
        </p:txBody>
      </p:sp>
      <p:sp>
        <p:nvSpPr>
          <p:cNvPr id="4099" name="Text Box 6"/>
          <p:cNvSpPr txBox="1">
            <a:spLocks noChangeArrowheads="1"/>
          </p:cNvSpPr>
          <p:nvPr/>
        </p:nvSpPr>
        <p:spPr bwMode="auto">
          <a:xfrm>
            <a:off x="8001000" y="6553200"/>
            <a:ext cx="9144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000"/>
              <a:t>1/10</a:t>
            </a:r>
            <a:endParaRPr lang="fr-FR" altLang="fr-FR" sz="2400"/>
          </a:p>
        </p:txBody>
      </p:sp>
      <p:pic>
        <p:nvPicPr>
          <p:cNvPr id="4100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88" y="260350"/>
            <a:ext cx="9009062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52"/>
          <p:cNvSpPr txBox="1">
            <a:spLocks noChangeArrowheads="1"/>
          </p:cNvSpPr>
          <p:nvPr/>
        </p:nvSpPr>
        <p:spPr bwMode="auto">
          <a:xfrm>
            <a:off x="2057400" y="228600"/>
            <a:ext cx="4419600" cy="3381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lIns="91800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fr-FR" alt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fr-FR" altLang="fr-F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CLASSEMENT</a:t>
            </a:r>
          </a:p>
        </p:txBody>
      </p:sp>
      <p:sp>
        <p:nvSpPr>
          <p:cNvPr id="17411" name="Text Box 189"/>
          <p:cNvSpPr txBox="1">
            <a:spLocks noChangeArrowheads="1"/>
          </p:cNvSpPr>
          <p:nvPr/>
        </p:nvSpPr>
        <p:spPr bwMode="auto">
          <a:xfrm>
            <a:off x="8001000" y="6553200"/>
            <a:ext cx="9144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000"/>
              <a:t>10/10</a:t>
            </a:r>
            <a:endParaRPr lang="fr-FR" altLang="fr-FR" sz="2400"/>
          </a:p>
        </p:txBody>
      </p:sp>
      <p:sp>
        <p:nvSpPr>
          <p:cNvPr id="6" name="Text Box 191"/>
          <p:cNvSpPr txBox="1">
            <a:spLocks noChangeArrowheads="1"/>
          </p:cNvSpPr>
          <p:nvPr/>
        </p:nvSpPr>
        <p:spPr bwMode="auto">
          <a:xfrm>
            <a:off x="1084263" y="908050"/>
            <a:ext cx="3167062" cy="14620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50000"/>
              </a:spcBef>
              <a:defRPr/>
            </a:pPr>
            <a:endParaRPr lang="fr-FR" altLang="fr-FR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70000"/>
              </a:lnSpc>
              <a:spcBef>
                <a:spcPct val="50000"/>
              </a:spcBef>
              <a:defRPr/>
            </a:pPr>
            <a:r>
              <a:rPr lang="fr-FR" altLang="fr-F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   JULIEN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  <a:defRPr/>
            </a:pPr>
            <a:r>
              <a:rPr lang="fr-FR" altLang="fr-F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   ARNAUD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  <a:defRPr/>
            </a:pPr>
            <a:r>
              <a:rPr lang="fr-FR" altLang="fr-F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3   REMI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  <a:defRPr/>
            </a:pPr>
            <a:r>
              <a:rPr lang="fr-FR" altLang="fr-F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3   LAURENT</a:t>
            </a:r>
          </a:p>
          <a:p>
            <a:pPr marL="228600" indent="-228600" eaLnBrk="1" hangingPunct="1">
              <a:lnSpc>
                <a:spcPct val="70000"/>
              </a:lnSpc>
              <a:spcBef>
                <a:spcPct val="50000"/>
              </a:spcBef>
              <a:buFont typeface="+mj-lt"/>
              <a:buAutoNum type="arabicPeriod"/>
              <a:defRPr/>
            </a:pPr>
            <a:endParaRPr lang="fr-FR" altLang="fr-FR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Box 191"/>
          <p:cNvSpPr txBox="1">
            <a:spLocks noChangeArrowheads="1"/>
          </p:cNvSpPr>
          <p:nvPr/>
        </p:nvSpPr>
        <p:spPr bwMode="auto">
          <a:xfrm>
            <a:off x="1084263" y="3068638"/>
            <a:ext cx="6656387" cy="828675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50000"/>
              </a:spcBef>
              <a:defRPr/>
            </a:pPr>
            <a:endParaRPr lang="fr-FR" altLang="fr-FR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70000"/>
              </a:lnSpc>
              <a:spcBef>
                <a:spcPct val="50000"/>
              </a:spcBef>
              <a:defRPr/>
            </a:pPr>
            <a:r>
              <a:rPr lang="fr-FR" altLang="fr-FR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MERCI DE VOTRE ATTENTION</a:t>
            </a:r>
          </a:p>
          <a:p>
            <a:pPr marL="228600" indent="-228600" eaLnBrk="1" hangingPunct="1">
              <a:lnSpc>
                <a:spcPct val="70000"/>
              </a:lnSpc>
              <a:spcBef>
                <a:spcPct val="50000"/>
              </a:spcBef>
              <a:buFont typeface="+mj-lt"/>
              <a:buAutoNum type="arabicPeriod"/>
              <a:defRPr/>
            </a:pPr>
            <a:endParaRPr lang="fr-FR" altLang="fr-FR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3"/>
          <p:cNvSpPr>
            <a:spLocks noChangeArrowheads="1"/>
          </p:cNvSpPr>
          <p:nvPr/>
        </p:nvSpPr>
        <p:spPr bwMode="auto">
          <a:xfrm>
            <a:off x="3349625" y="3059113"/>
            <a:ext cx="2133600" cy="59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7">
                <a:solidFill>
                  <a:srgbClr val="A0A0A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54313" name="Rectangle 41"/>
          <p:cNvSpPr>
            <a:spLocks noChangeArrowheads="1"/>
          </p:cNvSpPr>
          <p:nvPr/>
        </p:nvSpPr>
        <p:spPr bwMode="auto">
          <a:xfrm>
            <a:off x="3806825" y="3000375"/>
            <a:ext cx="16002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10.</a:t>
            </a:r>
            <a:r>
              <a:rPr lang="fr-FR" alt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fr-FR" altLang="fr-F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fr-FR" altLang="fr-F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01.</a:t>
            </a:r>
            <a:r>
              <a:rPr lang="fr-FR" alt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altLang="fr-F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endParaRPr lang="fr-FR" altLang="fr-FR" sz="4000" dirty="0"/>
          </a:p>
        </p:txBody>
      </p:sp>
      <p:sp>
        <p:nvSpPr>
          <p:cNvPr id="54314" name="Rectangle 42"/>
          <p:cNvSpPr>
            <a:spLocks noChangeArrowheads="1"/>
          </p:cNvSpPr>
          <p:nvPr/>
        </p:nvSpPr>
        <p:spPr bwMode="auto">
          <a:xfrm>
            <a:off x="3673475" y="2449513"/>
            <a:ext cx="1803400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600">
                <a:latin typeface="Arial" panose="020B0604020202020204" pitchFamily="34" charset="0"/>
                <a:cs typeface="Arial" panose="020B0604020202020204" pitchFamily="34" charset="0"/>
              </a:rPr>
              <a:t>DUBOIS Clément</a:t>
            </a:r>
            <a:endParaRPr lang="fr-FR" altLang="fr-FR" sz="4000"/>
          </a:p>
        </p:txBody>
      </p:sp>
      <p:grpSp>
        <p:nvGrpSpPr>
          <p:cNvPr id="6149" name="Group 44"/>
          <p:cNvGrpSpPr>
            <a:grpSpLocks/>
          </p:cNvGrpSpPr>
          <p:nvPr/>
        </p:nvGrpSpPr>
        <p:grpSpPr bwMode="auto">
          <a:xfrm>
            <a:off x="1876425" y="1895475"/>
            <a:ext cx="1868488" cy="542925"/>
            <a:chOff x="0" y="0"/>
            <a:chExt cx="833" cy="576"/>
          </a:xfrm>
        </p:grpSpPr>
        <p:sp>
          <p:nvSpPr>
            <p:cNvPr id="6161" name="Rectangle 45"/>
            <p:cNvSpPr>
              <a:spLocks noChangeArrowheads="1"/>
            </p:cNvSpPr>
            <p:nvPr/>
          </p:nvSpPr>
          <p:spPr bwMode="auto">
            <a:xfrm>
              <a:off x="0" y="200"/>
              <a:ext cx="817" cy="3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1600">
                  <a:latin typeface="Arial" panose="020B0604020202020204" pitchFamily="34" charset="0"/>
                  <a:cs typeface="Arial" panose="020B0604020202020204" pitchFamily="34" charset="0"/>
                </a:rPr>
                <a:t>DUBOIS Clément</a:t>
              </a:r>
              <a:endParaRPr lang="fr-FR" altLang="fr-FR" sz="4000"/>
            </a:p>
          </p:txBody>
        </p:sp>
        <p:sp>
          <p:nvSpPr>
            <p:cNvPr id="6162" name="Rectangle 46"/>
            <p:cNvSpPr>
              <a:spLocks noChangeArrowheads="1"/>
            </p:cNvSpPr>
            <p:nvPr/>
          </p:nvSpPr>
          <p:spPr bwMode="auto">
            <a:xfrm>
              <a:off x="0" y="0"/>
              <a:ext cx="833" cy="3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7">
                  <a:solidFill>
                    <a:srgbClr val="A0A0A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</p:grpSp>
      <p:grpSp>
        <p:nvGrpSpPr>
          <p:cNvPr id="6150" name="Group 47"/>
          <p:cNvGrpSpPr>
            <a:grpSpLocks/>
          </p:cNvGrpSpPr>
          <p:nvPr/>
        </p:nvGrpSpPr>
        <p:grpSpPr bwMode="auto">
          <a:xfrm>
            <a:off x="1738313" y="2692400"/>
            <a:ext cx="1868487" cy="2457450"/>
            <a:chOff x="0" y="-392"/>
            <a:chExt cx="833" cy="1626"/>
          </a:xfrm>
        </p:grpSpPr>
        <p:sp>
          <p:nvSpPr>
            <p:cNvPr id="2" name="Rectangle 48"/>
            <p:cNvSpPr>
              <a:spLocks noChangeArrowheads="1"/>
            </p:cNvSpPr>
            <p:nvPr/>
          </p:nvSpPr>
          <p:spPr bwMode="auto">
            <a:xfrm>
              <a:off x="8" y="-392"/>
              <a:ext cx="817" cy="4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1600">
                  <a:latin typeface="Arial" panose="020B0604020202020204" pitchFamily="34" charset="0"/>
                  <a:cs typeface="Arial" panose="020B0604020202020204" pitchFamily="34" charset="0"/>
                </a:rPr>
                <a:t>MARTY Bertrand </a:t>
              </a:r>
              <a:endParaRPr lang="fr-FR" altLang="fr-FR" sz="3600"/>
            </a:p>
          </p:txBody>
        </p:sp>
        <p:sp>
          <p:nvSpPr>
            <p:cNvPr id="6160" name="Rectangle 49"/>
            <p:cNvSpPr>
              <a:spLocks noChangeArrowheads="1"/>
            </p:cNvSpPr>
            <p:nvPr/>
          </p:nvSpPr>
          <p:spPr bwMode="auto">
            <a:xfrm>
              <a:off x="0" y="774"/>
              <a:ext cx="833" cy="4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7">
                  <a:solidFill>
                    <a:srgbClr val="A0A0A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</p:grpSp>
      <p:sp>
        <p:nvSpPr>
          <p:cNvPr id="6151" name="Line 50"/>
          <p:cNvSpPr>
            <a:spLocks noChangeShapeType="1"/>
          </p:cNvSpPr>
          <p:nvPr/>
        </p:nvSpPr>
        <p:spPr bwMode="auto">
          <a:xfrm>
            <a:off x="1876425" y="2559050"/>
            <a:ext cx="1797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6152" name="Line 51"/>
          <p:cNvSpPr>
            <a:spLocks noChangeShapeType="1"/>
          </p:cNvSpPr>
          <p:nvPr/>
        </p:nvSpPr>
        <p:spPr bwMode="auto">
          <a:xfrm>
            <a:off x="1797050" y="3355975"/>
            <a:ext cx="1892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6153" name="Line 52"/>
          <p:cNvSpPr>
            <a:spLocks noChangeShapeType="1"/>
          </p:cNvSpPr>
          <p:nvPr/>
        </p:nvSpPr>
        <p:spPr bwMode="auto">
          <a:xfrm>
            <a:off x="3683000" y="2559050"/>
            <a:ext cx="0" cy="796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6154" name="Line 53"/>
          <p:cNvSpPr>
            <a:spLocks noChangeShapeType="1"/>
          </p:cNvSpPr>
          <p:nvPr/>
        </p:nvSpPr>
        <p:spPr bwMode="auto">
          <a:xfrm>
            <a:off x="3708400" y="2954338"/>
            <a:ext cx="19097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4326" name="AutoShape 54"/>
          <p:cNvSpPr>
            <a:spLocks noChangeArrowheads="1"/>
          </p:cNvSpPr>
          <p:nvPr/>
        </p:nvSpPr>
        <p:spPr bwMode="auto">
          <a:xfrm>
            <a:off x="5816600" y="987425"/>
            <a:ext cx="3098800" cy="1149350"/>
          </a:xfrm>
          <a:prstGeom prst="wedgeRoundRectCallout">
            <a:avLst>
              <a:gd name="adj1" fmla="val -62755"/>
              <a:gd name="adj2" fmla="val 90468"/>
              <a:gd name="adj3" fmla="val 16667"/>
            </a:avLst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600" b="1">
                <a:latin typeface="Arial" panose="020B0604020202020204" pitchFamily="34" charset="0"/>
                <a:cs typeface="Arial" panose="020B0604020202020204" pitchFamily="34" charset="0"/>
              </a:rPr>
              <a:t>Au dessus du trait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600" b="1">
                <a:latin typeface="Arial" panose="020B0604020202020204" pitchFamily="34" charset="0"/>
                <a:cs typeface="Arial" panose="020B0604020202020204" pitchFamily="34" charset="0"/>
              </a:rPr>
              <a:t>Inscrire le nom du vainqueur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600" b="1">
                <a:latin typeface="Arial" panose="020B0604020202020204" pitchFamily="34" charset="0"/>
                <a:cs typeface="Arial" panose="020B0604020202020204" pitchFamily="34" charset="0"/>
              </a:rPr>
              <a:t>En MAJUSCULE</a:t>
            </a:r>
          </a:p>
        </p:txBody>
      </p:sp>
      <p:sp>
        <p:nvSpPr>
          <p:cNvPr id="54327" name="AutoShape 55"/>
          <p:cNvSpPr>
            <a:spLocks noChangeArrowheads="1"/>
          </p:cNvSpPr>
          <p:nvPr/>
        </p:nvSpPr>
        <p:spPr bwMode="auto">
          <a:xfrm>
            <a:off x="1547813" y="4141788"/>
            <a:ext cx="4724400" cy="885825"/>
          </a:xfrm>
          <a:prstGeom prst="wedgeRoundRectCallout">
            <a:avLst>
              <a:gd name="adj1" fmla="val 13139"/>
              <a:gd name="adj2" fmla="val -129972"/>
              <a:gd name="adj3" fmla="val 16667"/>
            </a:avLst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600" b="1">
                <a:latin typeface="Arial" panose="020B0604020202020204" pitchFamily="34" charset="0"/>
                <a:cs typeface="Arial" panose="020B0604020202020204" pitchFamily="34" charset="0"/>
              </a:rPr>
              <a:t>En dessous du trait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600" b="1">
                <a:latin typeface="Arial" panose="020B0604020202020204" pitchFamily="34" charset="0"/>
                <a:cs typeface="Arial" panose="020B0604020202020204" pitchFamily="34" charset="0"/>
              </a:rPr>
              <a:t>Toujours inscrire le résultat  du vainqueur en premier, suivi du résultat du perdant </a:t>
            </a:r>
          </a:p>
        </p:txBody>
      </p:sp>
      <p:sp>
        <p:nvSpPr>
          <p:cNvPr id="6157" name="Text Box 59"/>
          <p:cNvSpPr txBox="1">
            <a:spLocks noChangeArrowheads="1"/>
          </p:cNvSpPr>
          <p:nvPr/>
        </p:nvSpPr>
        <p:spPr bwMode="auto">
          <a:xfrm>
            <a:off x="8001000" y="6553200"/>
            <a:ext cx="9144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000"/>
              <a:t>2/10</a:t>
            </a:r>
            <a:endParaRPr lang="fr-FR" altLang="fr-FR" sz="2400"/>
          </a:p>
        </p:txBody>
      </p:sp>
      <p:sp>
        <p:nvSpPr>
          <p:cNvPr id="6159" name="Text Box 60"/>
          <p:cNvSpPr txBox="1">
            <a:spLocks noChangeArrowheads="1"/>
          </p:cNvSpPr>
          <p:nvPr/>
        </p:nvSpPr>
        <p:spPr bwMode="auto">
          <a:xfrm>
            <a:off x="1371600" y="228600"/>
            <a:ext cx="6096000" cy="3365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lIns="88200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fr-FR" alt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fr-FR" altLang="fr-F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Marquage des résultats en </a:t>
            </a:r>
            <a:r>
              <a:rPr lang="fr-FR" altLang="fr-F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dixièmes</a:t>
            </a:r>
            <a:endParaRPr lang="fr-FR" altLang="fr-FR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4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4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4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4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4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313" grpId="0" autoUpdateAnimBg="0"/>
      <p:bldP spid="54314" grpId="0" autoUpdateAnimBg="0"/>
      <p:bldP spid="54326" grpId="0" animBg="1" autoUpdateAnimBg="0"/>
      <p:bldP spid="54327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177"/>
          <p:cNvGrpSpPr>
            <a:grpSpLocks/>
          </p:cNvGrpSpPr>
          <p:nvPr/>
        </p:nvGrpSpPr>
        <p:grpSpPr bwMode="auto">
          <a:xfrm>
            <a:off x="0" y="949325"/>
            <a:ext cx="8997950" cy="5476875"/>
            <a:chOff x="92" y="615"/>
            <a:chExt cx="5668" cy="3450"/>
          </a:xfrm>
        </p:grpSpPr>
        <p:pic>
          <p:nvPicPr>
            <p:cNvPr id="8315" name="Picture 178"/>
            <p:cNvPicPr preferRelativeResize="0"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" y="663"/>
              <a:ext cx="5668" cy="34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316" name="Rectangle 179"/>
            <p:cNvSpPr>
              <a:spLocks noChangeArrowheads="1"/>
            </p:cNvSpPr>
            <p:nvPr/>
          </p:nvSpPr>
          <p:spPr bwMode="auto">
            <a:xfrm>
              <a:off x="3515" y="2523"/>
              <a:ext cx="590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8317" name="Rectangle 180"/>
            <p:cNvSpPr>
              <a:spLocks noChangeArrowheads="1"/>
            </p:cNvSpPr>
            <p:nvPr/>
          </p:nvSpPr>
          <p:spPr bwMode="auto">
            <a:xfrm>
              <a:off x="3515" y="3158"/>
              <a:ext cx="590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8318" name="Rectangle 181"/>
            <p:cNvSpPr>
              <a:spLocks noChangeArrowheads="1"/>
            </p:cNvSpPr>
            <p:nvPr/>
          </p:nvSpPr>
          <p:spPr bwMode="auto">
            <a:xfrm>
              <a:off x="3470" y="1480"/>
              <a:ext cx="590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8319" name="Rectangle 182"/>
            <p:cNvSpPr>
              <a:spLocks noChangeArrowheads="1"/>
            </p:cNvSpPr>
            <p:nvPr/>
          </p:nvSpPr>
          <p:spPr bwMode="auto">
            <a:xfrm>
              <a:off x="3515" y="754"/>
              <a:ext cx="590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8320" name="Rectangle 183"/>
            <p:cNvSpPr>
              <a:spLocks noChangeArrowheads="1"/>
            </p:cNvSpPr>
            <p:nvPr/>
          </p:nvSpPr>
          <p:spPr bwMode="auto">
            <a:xfrm>
              <a:off x="793" y="615"/>
              <a:ext cx="182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8321" name="Rectangle 184"/>
            <p:cNvSpPr>
              <a:spLocks noChangeArrowheads="1"/>
            </p:cNvSpPr>
            <p:nvPr/>
          </p:nvSpPr>
          <p:spPr bwMode="auto">
            <a:xfrm>
              <a:off x="1292" y="663"/>
              <a:ext cx="182" cy="22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8322" name="Rectangle 185"/>
            <p:cNvSpPr>
              <a:spLocks noChangeArrowheads="1"/>
            </p:cNvSpPr>
            <p:nvPr/>
          </p:nvSpPr>
          <p:spPr bwMode="auto">
            <a:xfrm>
              <a:off x="1655" y="663"/>
              <a:ext cx="182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8323" name="Rectangle 186"/>
            <p:cNvSpPr>
              <a:spLocks noChangeArrowheads="1"/>
            </p:cNvSpPr>
            <p:nvPr/>
          </p:nvSpPr>
          <p:spPr bwMode="auto">
            <a:xfrm>
              <a:off x="2109" y="671"/>
              <a:ext cx="182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8324" name="Rectangle 187"/>
            <p:cNvSpPr>
              <a:spLocks noChangeArrowheads="1"/>
            </p:cNvSpPr>
            <p:nvPr/>
          </p:nvSpPr>
          <p:spPr bwMode="auto">
            <a:xfrm>
              <a:off x="809" y="3854"/>
              <a:ext cx="182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8325" name="Rectangle 188"/>
            <p:cNvSpPr>
              <a:spLocks noChangeArrowheads="1"/>
            </p:cNvSpPr>
            <p:nvPr/>
          </p:nvSpPr>
          <p:spPr bwMode="auto">
            <a:xfrm>
              <a:off x="1292" y="3838"/>
              <a:ext cx="182" cy="22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8326" name="Rectangle 189"/>
            <p:cNvSpPr>
              <a:spLocks noChangeArrowheads="1"/>
            </p:cNvSpPr>
            <p:nvPr/>
          </p:nvSpPr>
          <p:spPr bwMode="auto">
            <a:xfrm>
              <a:off x="1634" y="3718"/>
              <a:ext cx="182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8327" name="Rectangle 190"/>
            <p:cNvSpPr>
              <a:spLocks noChangeArrowheads="1"/>
            </p:cNvSpPr>
            <p:nvPr/>
          </p:nvSpPr>
          <p:spPr bwMode="auto">
            <a:xfrm>
              <a:off x="2064" y="3702"/>
              <a:ext cx="182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</p:grp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5543550" y="1797050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5541963" y="1557338"/>
            <a:ext cx="119062" cy="12541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6118225" y="2032000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5553075" y="3025775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5551488" y="2786063"/>
            <a:ext cx="119062" cy="12541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3016" name="Text Box 8"/>
          <p:cNvSpPr txBox="1">
            <a:spLocks noChangeArrowheads="1"/>
          </p:cNvSpPr>
          <p:nvPr/>
        </p:nvSpPr>
        <p:spPr bwMode="auto">
          <a:xfrm>
            <a:off x="6127750" y="3260725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43017" name="Text Box 9"/>
          <p:cNvSpPr txBox="1">
            <a:spLocks noChangeArrowheads="1"/>
          </p:cNvSpPr>
          <p:nvPr/>
        </p:nvSpPr>
        <p:spPr bwMode="auto">
          <a:xfrm>
            <a:off x="5548313" y="4543425"/>
            <a:ext cx="119062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43018" name="Text Box 10"/>
          <p:cNvSpPr txBox="1">
            <a:spLocks noChangeArrowheads="1"/>
          </p:cNvSpPr>
          <p:nvPr/>
        </p:nvSpPr>
        <p:spPr bwMode="auto">
          <a:xfrm>
            <a:off x="5537200" y="4303713"/>
            <a:ext cx="119063" cy="12541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3019" name="Text Box 11"/>
          <p:cNvSpPr txBox="1">
            <a:spLocks noChangeArrowheads="1"/>
          </p:cNvSpPr>
          <p:nvPr/>
        </p:nvSpPr>
        <p:spPr bwMode="auto">
          <a:xfrm>
            <a:off x="6113463" y="4778375"/>
            <a:ext cx="119062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43020" name="Text Box 12"/>
          <p:cNvSpPr txBox="1">
            <a:spLocks noChangeArrowheads="1"/>
          </p:cNvSpPr>
          <p:nvPr/>
        </p:nvSpPr>
        <p:spPr bwMode="auto">
          <a:xfrm>
            <a:off x="5546725" y="5651500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43021" name="Text Box 13"/>
          <p:cNvSpPr txBox="1">
            <a:spLocks noChangeArrowheads="1"/>
          </p:cNvSpPr>
          <p:nvPr/>
        </p:nvSpPr>
        <p:spPr bwMode="auto">
          <a:xfrm>
            <a:off x="5549900" y="5416550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3022" name="Text Box 14"/>
          <p:cNvSpPr txBox="1">
            <a:spLocks noChangeArrowheads="1"/>
          </p:cNvSpPr>
          <p:nvPr/>
        </p:nvSpPr>
        <p:spPr bwMode="auto">
          <a:xfrm>
            <a:off x="6126163" y="5891213"/>
            <a:ext cx="119062" cy="12541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43024" name="Text Box 16"/>
          <p:cNvSpPr txBox="1">
            <a:spLocks noChangeArrowheads="1"/>
          </p:cNvSpPr>
          <p:nvPr/>
        </p:nvSpPr>
        <p:spPr bwMode="auto">
          <a:xfrm>
            <a:off x="1908175" y="6232525"/>
            <a:ext cx="503238" cy="1079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defRPr/>
            </a:pPr>
            <a:r>
              <a:rPr lang="fr-FR" altLang="fr-FR" sz="1200" b="1" baseline="-25000" smtClean="0">
                <a:latin typeface="Arial" panose="020B0604020202020204" pitchFamily="34" charset="0"/>
                <a:cs typeface="Arial" panose="020B0604020202020204" pitchFamily="34" charset="0"/>
              </a:rPr>
              <a:t>2éme tour</a:t>
            </a:r>
          </a:p>
        </p:txBody>
      </p:sp>
      <p:sp>
        <p:nvSpPr>
          <p:cNvPr id="43025" name="Text Box 17"/>
          <p:cNvSpPr txBox="1">
            <a:spLocks noChangeArrowheads="1"/>
          </p:cNvSpPr>
          <p:nvPr/>
        </p:nvSpPr>
        <p:spPr bwMode="auto">
          <a:xfrm>
            <a:off x="1222375" y="6237288"/>
            <a:ext cx="473075" cy="1079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defRPr/>
            </a:pPr>
            <a:r>
              <a:rPr lang="fr-FR" altLang="fr-FR" sz="1200" b="1" baseline="-25000" smtClean="0">
                <a:latin typeface="Arial" panose="020B0604020202020204" pitchFamily="34" charset="0"/>
                <a:cs typeface="Arial" panose="020B0604020202020204" pitchFamily="34" charset="0"/>
              </a:rPr>
              <a:t>1er tour</a:t>
            </a:r>
          </a:p>
        </p:txBody>
      </p:sp>
      <p:sp>
        <p:nvSpPr>
          <p:cNvPr id="43026" name="Text Box 18"/>
          <p:cNvSpPr txBox="1">
            <a:spLocks noChangeArrowheads="1"/>
          </p:cNvSpPr>
          <p:nvPr/>
        </p:nvSpPr>
        <p:spPr bwMode="auto">
          <a:xfrm>
            <a:off x="2493963" y="6232525"/>
            <a:ext cx="638175" cy="1079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defRPr/>
            </a:pPr>
            <a:r>
              <a:rPr lang="fr-FR" altLang="fr-FR" sz="1200" b="1" baseline="-25000" smtClean="0">
                <a:latin typeface="Arial" panose="020B0604020202020204" pitchFamily="34" charset="0"/>
                <a:cs typeface="Arial" panose="020B0604020202020204" pitchFamily="34" charset="0"/>
              </a:rPr>
              <a:t>1/4 de finale</a:t>
            </a:r>
          </a:p>
        </p:txBody>
      </p:sp>
      <p:sp>
        <p:nvSpPr>
          <p:cNvPr id="43027" name="Text Box 19"/>
          <p:cNvSpPr txBox="1">
            <a:spLocks noChangeArrowheads="1"/>
          </p:cNvSpPr>
          <p:nvPr/>
        </p:nvSpPr>
        <p:spPr bwMode="auto">
          <a:xfrm>
            <a:off x="5219700" y="1157288"/>
            <a:ext cx="2159000" cy="244475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000">
                <a:latin typeface="Arial" panose="020B0604020202020204" pitchFamily="34" charset="0"/>
                <a:cs typeface="Arial" panose="020B0604020202020204" pitchFamily="34" charset="0"/>
              </a:rPr>
              <a:t>REPECHAGE du 1/4 de tableau A</a:t>
            </a:r>
          </a:p>
        </p:txBody>
      </p:sp>
      <p:sp>
        <p:nvSpPr>
          <p:cNvPr id="43028" name="AutoShape 20"/>
          <p:cNvSpPr>
            <a:spLocks noChangeArrowheads="1"/>
          </p:cNvSpPr>
          <p:nvPr/>
        </p:nvSpPr>
        <p:spPr bwMode="auto">
          <a:xfrm>
            <a:off x="971550" y="1341438"/>
            <a:ext cx="2592388" cy="1150937"/>
          </a:xfrm>
          <a:prstGeom prst="roundRect">
            <a:avLst>
              <a:gd name="adj" fmla="val 16667"/>
            </a:avLst>
          </a:prstGeom>
          <a:solidFill>
            <a:srgbClr val="CCFFCC">
              <a:alpha val="14902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43029" name="Oval 21"/>
          <p:cNvSpPr>
            <a:spLocks noChangeArrowheads="1"/>
          </p:cNvSpPr>
          <p:nvPr/>
        </p:nvSpPr>
        <p:spPr bwMode="auto">
          <a:xfrm>
            <a:off x="2393950" y="1544638"/>
            <a:ext cx="576263" cy="288925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43030" name="Oval 22"/>
          <p:cNvSpPr>
            <a:spLocks noChangeArrowheads="1"/>
          </p:cNvSpPr>
          <p:nvPr/>
        </p:nvSpPr>
        <p:spPr bwMode="auto">
          <a:xfrm>
            <a:off x="1755775" y="2133600"/>
            <a:ext cx="639763" cy="287338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8214" name="Text Box 23"/>
          <p:cNvSpPr txBox="1">
            <a:spLocks noChangeAspect="1" noChangeArrowheads="1"/>
          </p:cNvSpPr>
          <p:nvPr/>
        </p:nvSpPr>
        <p:spPr bwMode="auto">
          <a:xfrm>
            <a:off x="1169988" y="141287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XAVIER</a:t>
            </a:r>
          </a:p>
        </p:txBody>
      </p:sp>
      <p:sp>
        <p:nvSpPr>
          <p:cNvPr id="8215" name="Text Box 24"/>
          <p:cNvSpPr txBox="1">
            <a:spLocks noChangeAspect="1" noChangeArrowheads="1"/>
          </p:cNvSpPr>
          <p:nvPr/>
        </p:nvSpPr>
        <p:spPr bwMode="auto">
          <a:xfrm>
            <a:off x="1169988" y="153035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DANIEL</a:t>
            </a:r>
          </a:p>
        </p:txBody>
      </p:sp>
      <p:sp>
        <p:nvSpPr>
          <p:cNvPr id="8216" name="Text Box 25"/>
          <p:cNvSpPr txBox="1">
            <a:spLocks noChangeAspect="1" noChangeArrowheads="1"/>
          </p:cNvSpPr>
          <p:nvPr/>
        </p:nvSpPr>
        <p:spPr bwMode="auto">
          <a:xfrm>
            <a:off x="1166813" y="1643063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ALBERT</a:t>
            </a:r>
          </a:p>
        </p:txBody>
      </p:sp>
      <p:sp>
        <p:nvSpPr>
          <p:cNvPr id="8217" name="Text Box 26"/>
          <p:cNvSpPr txBox="1">
            <a:spLocks noChangeAspect="1" noChangeArrowheads="1"/>
          </p:cNvSpPr>
          <p:nvPr/>
        </p:nvSpPr>
        <p:spPr bwMode="auto">
          <a:xfrm>
            <a:off x="1166813" y="1765300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ANTHONY</a:t>
            </a:r>
          </a:p>
        </p:txBody>
      </p:sp>
      <p:sp>
        <p:nvSpPr>
          <p:cNvPr id="8218" name="Text Box 27"/>
          <p:cNvSpPr txBox="1">
            <a:spLocks noChangeAspect="1" noChangeArrowheads="1"/>
          </p:cNvSpPr>
          <p:nvPr/>
        </p:nvSpPr>
        <p:spPr bwMode="auto">
          <a:xfrm>
            <a:off x="1166813" y="188277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MICHEL</a:t>
            </a:r>
          </a:p>
        </p:txBody>
      </p:sp>
      <p:sp>
        <p:nvSpPr>
          <p:cNvPr id="8219" name="Text Box 28"/>
          <p:cNvSpPr txBox="1">
            <a:spLocks noChangeAspect="1" noChangeArrowheads="1"/>
          </p:cNvSpPr>
          <p:nvPr/>
        </p:nvSpPr>
        <p:spPr bwMode="auto">
          <a:xfrm>
            <a:off x="1163638" y="2117725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ALAIN</a:t>
            </a:r>
          </a:p>
        </p:txBody>
      </p:sp>
      <p:sp>
        <p:nvSpPr>
          <p:cNvPr id="8220" name="Text Box 29"/>
          <p:cNvSpPr txBox="1">
            <a:spLocks noChangeAspect="1" noChangeArrowheads="1"/>
          </p:cNvSpPr>
          <p:nvPr/>
        </p:nvSpPr>
        <p:spPr bwMode="auto">
          <a:xfrm>
            <a:off x="1163638" y="2230438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BERNARD</a:t>
            </a:r>
          </a:p>
        </p:txBody>
      </p:sp>
      <p:sp>
        <p:nvSpPr>
          <p:cNvPr id="43038" name="Text Box 30"/>
          <p:cNvSpPr txBox="1">
            <a:spLocks noChangeAspect="1" noChangeArrowheads="1"/>
          </p:cNvSpPr>
          <p:nvPr/>
        </p:nvSpPr>
        <p:spPr bwMode="auto">
          <a:xfrm>
            <a:off x="1882775" y="146526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XAVIER</a:t>
            </a:r>
          </a:p>
        </p:txBody>
      </p:sp>
      <p:sp>
        <p:nvSpPr>
          <p:cNvPr id="43039" name="Text Box 31"/>
          <p:cNvSpPr txBox="1">
            <a:spLocks noChangeAspect="1" noChangeArrowheads="1"/>
          </p:cNvSpPr>
          <p:nvPr/>
        </p:nvSpPr>
        <p:spPr bwMode="auto">
          <a:xfrm>
            <a:off x="1882775" y="17002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ANTHONY</a:t>
            </a:r>
          </a:p>
        </p:txBody>
      </p:sp>
      <p:sp>
        <p:nvSpPr>
          <p:cNvPr id="43041" name="Text Box 33"/>
          <p:cNvSpPr txBox="1">
            <a:spLocks noChangeAspect="1" noChangeArrowheads="1"/>
          </p:cNvSpPr>
          <p:nvPr/>
        </p:nvSpPr>
        <p:spPr bwMode="auto">
          <a:xfrm>
            <a:off x="2506663" y="158273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XAVIER</a:t>
            </a:r>
          </a:p>
        </p:txBody>
      </p:sp>
      <p:sp>
        <p:nvSpPr>
          <p:cNvPr id="43042" name="Text Box 34"/>
          <p:cNvSpPr txBox="1">
            <a:spLocks noChangeAspect="1" noChangeArrowheads="1"/>
          </p:cNvSpPr>
          <p:nvPr/>
        </p:nvSpPr>
        <p:spPr bwMode="auto">
          <a:xfrm>
            <a:off x="2506663" y="205263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MICHEL</a:t>
            </a:r>
          </a:p>
        </p:txBody>
      </p:sp>
      <p:sp>
        <p:nvSpPr>
          <p:cNvPr id="43043" name="Text Box 35"/>
          <p:cNvSpPr txBox="1">
            <a:spLocks noChangeAspect="1" noChangeArrowheads="1"/>
          </p:cNvSpPr>
          <p:nvPr/>
        </p:nvSpPr>
        <p:spPr bwMode="auto">
          <a:xfrm>
            <a:off x="3148013" y="18161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MICHEL</a:t>
            </a:r>
          </a:p>
        </p:txBody>
      </p:sp>
      <p:sp>
        <p:nvSpPr>
          <p:cNvPr id="43044" name="Oval 36"/>
          <p:cNvSpPr>
            <a:spLocks noChangeArrowheads="1"/>
          </p:cNvSpPr>
          <p:nvPr/>
        </p:nvSpPr>
        <p:spPr bwMode="auto">
          <a:xfrm>
            <a:off x="1082675" y="1970088"/>
            <a:ext cx="719138" cy="1460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8227" name="Text Box 37"/>
          <p:cNvSpPr txBox="1">
            <a:spLocks noChangeAspect="1" noChangeArrowheads="1"/>
          </p:cNvSpPr>
          <p:nvPr/>
        </p:nvSpPr>
        <p:spPr bwMode="auto">
          <a:xfrm>
            <a:off x="1154113" y="19923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" b="1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</p:txBody>
      </p:sp>
      <p:sp>
        <p:nvSpPr>
          <p:cNvPr id="43054" name="Text Box 46"/>
          <p:cNvSpPr txBox="1">
            <a:spLocks noChangeAspect="1" noChangeArrowheads="1"/>
          </p:cNvSpPr>
          <p:nvPr/>
        </p:nvSpPr>
        <p:spPr bwMode="auto">
          <a:xfrm>
            <a:off x="1905000" y="1905000"/>
            <a:ext cx="6286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MICHEL</a:t>
            </a:r>
          </a:p>
        </p:txBody>
      </p:sp>
      <p:sp>
        <p:nvSpPr>
          <p:cNvPr id="43056" name="Text Box 48"/>
          <p:cNvSpPr txBox="1">
            <a:spLocks noChangeArrowheads="1"/>
          </p:cNvSpPr>
          <p:nvPr/>
        </p:nvSpPr>
        <p:spPr bwMode="auto">
          <a:xfrm>
            <a:off x="5219700" y="2349500"/>
            <a:ext cx="2159000" cy="244475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000">
                <a:latin typeface="Arial" panose="020B0604020202020204" pitchFamily="34" charset="0"/>
                <a:cs typeface="Arial" panose="020B0604020202020204" pitchFamily="34" charset="0"/>
              </a:rPr>
              <a:t>REPECHAGE du 1/4 de tableau B</a:t>
            </a:r>
          </a:p>
        </p:txBody>
      </p:sp>
      <p:sp>
        <p:nvSpPr>
          <p:cNvPr id="43057" name="Text Box 49"/>
          <p:cNvSpPr txBox="1">
            <a:spLocks noChangeArrowheads="1"/>
          </p:cNvSpPr>
          <p:nvPr/>
        </p:nvSpPr>
        <p:spPr bwMode="auto">
          <a:xfrm>
            <a:off x="5580063" y="3860800"/>
            <a:ext cx="2159000" cy="244475"/>
          </a:xfrm>
          <a:prstGeom prst="rect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000">
                <a:latin typeface="Arial" panose="020B0604020202020204" pitchFamily="34" charset="0"/>
                <a:cs typeface="Arial" panose="020B0604020202020204" pitchFamily="34" charset="0"/>
              </a:rPr>
              <a:t>REPECHAGE du 1/4 de tableau C</a:t>
            </a:r>
          </a:p>
        </p:txBody>
      </p:sp>
      <p:sp>
        <p:nvSpPr>
          <p:cNvPr id="43058" name="Text Box 50"/>
          <p:cNvSpPr txBox="1">
            <a:spLocks noChangeArrowheads="1"/>
          </p:cNvSpPr>
          <p:nvPr/>
        </p:nvSpPr>
        <p:spPr bwMode="auto">
          <a:xfrm>
            <a:off x="5292725" y="5013325"/>
            <a:ext cx="2159000" cy="244475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000">
                <a:latin typeface="Arial" panose="020B0604020202020204" pitchFamily="34" charset="0"/>
                <a:cs typeface="Arial" panose="020B0604020202020204" pitchFamily="34" charset="0"/>
              </a:rPr>
              <a:t>REPECHAGE du 1/4 de tableau D</a:t>
            </a:r>
          </a:p>
        </p:txBody>
      </p:sp>
      <p:sp>
        <p:nvSpPr>
          <p:cNvPr id="43059" name="AutoShape 51"/>
          <p:cNvSpPr>
            <a:spLocks noChangeArrowheads="1"/>
          </p:cNvSpPr>
          <p:nvPr/>
        </p:nvSpPr>
        <p:spPr bwMode="auto">
          <a:xfrm>
            <a:off x="971550" y="2520950"/>
            <a:ext cx="2592388" cy="1136650"/>
          </a:xfrm>
          <a:prstGeom prst="roundRect">
            <a:avLst>
              <a:gd name="adj" fmla="val 16667"/>
            </a:avLst>
          </a:prstGeom>
          <a:solidFill>
            <a:srgbClr val="CCFFFF">
              <a:alpha val="50195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8233" name="Text Box 52"/>
          <p:cNvSpPr txBox="1">
            <a:spLocks noChangeAspect="1" noChangeArrowheads="1"/>
          </p:cNvSpPr>
          <p:nvPr/>
        </p:nvSpPr>
        <p:spPr bwMode="auto">
          <a:xfrm>
            <a:off x="1169988" y="263683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HUGO</a:t>
            </a:r>
          </a:p>
        </p:txBody>
      </p:sp>
      <p:sp>
        <p:nvSpPr>
          <p:cNvPr id="8234" name="Text Box 53"/>
          <p:cNvSpPr txBox="1">
            <a:spLocks noChangeAspect="1" noChangeArrowheads="1"/>
          </p:cNvSpPr>
          <p:nvPr/>
        </p:nvSpPr>
        <p:spPr bwMode="auto">
          <a:xfrm>
            <a:off x="1169988" y="27543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</a:p>
        </p:txBody>
      </p:sp>
      <p:sp>
        <p:nvSpPr>
          <p:cNvPr id="8235" name="Text Box 54"/>
          <p:cNvSpPr txBox="1">
            <a:spLocks noChangeAspect="1" noChangeArrowheads="1"/>
          </p:cNvSpPr>
          <p:nvPr/>
        </p:nvSpPr>
        <p:spPr bwMode="auto">
          <a:xfrm>
            <a:off x="1166813" y="2867025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FLORENT</a:t>
            </a:r>
          </a:p>
        </p:txBody>
      </p:sp>
      <p:sp>
        <p:nvSpPr>
          <p:cNvPr id="8236" name="Text Box 55"/>
          <p:cNvSpPr txBox="1">
            <a:spLocks noChangeAspect="1" noChangeArrowheads="1"/>
          </p:cNvSpPr>
          <p:nvPr/>
        </p:nvSpPr>
        <p:spPr bwMode="auto">
          <a:xfrm>
            <a:off x="1166813" y="2989263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RICHARD</a:t>
            </a:r>
          </a:p>
        </p:txBody>
      </p:sp>
      <p:sp>
        <p:nvSpPr>
          <p:cNvPr id="8237" name="Text Box 56"/>
          <p:cNvSpPr txBox="1">
            <a:spLocks noChangeAspect="1" noChangeArrowheads="1"/>
          </p:cNvSpPr>
          <p:nvPr/>
        </p:nvSpPr>
        <p:spPr bwMode="auto">
          <a:xfrm>
            <a:off x="1166813" y="310673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THOMAS</a:t>
            </a:r>
          </a:p>
        </p:txBody>
      </p:sp>
      <p:sp>
        <p:nvSpPr>
          <p:cNvPr id="8238" name="Text Box 57"/>
          <p:cNvSpPr txBox="1">
            <a:spLocks noChangeAspect="1" noChangeArrowheads="1"/>
          </p:cNvSpPr>
          <p:nvPr/>
        </p:nvSpPr>
        <p:spPr bwMode="auto">
          <a:xfrm>
            <a:off x="1163638" y="3341688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JULIEN</a:t>
            </a:r>
          </a:p>
        </p:txBody>
      </p:sp>
      <p:sp>
        <p:nvSpPr>
          <p:cNvPr id="8239" name="Text Box 58"/>
          <p:cNvSpPr txBox="1">
            <a:spLocks noChangeAspect="1" noChangeArrowheads="1"/>
          </p:cNvSpPr>
          <p:nvPr/>
        </p:nvSpPr>
        <p:spPr bwMode="auto">
          <a:xfrm>
            <a:off x="1163638" y="3454400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FRANCK</a:t>
            </a:r>
          </a:p>
        </p:txBody>
      </p:sp>
      <p:sp>
        <p:nvSpPr>
          <p:cNvPr id="43067" name="Text Box 59"/>
          <p:cNvSpPr txBox="1">
            <a:spLocks noChangeAspect="1" noChangeArrowheads="1"/>
          </p:cNvSpPr>
          <p:nvPr/>
        </p:nvSpPr>
        <p:spPr bwMode="auto">
          <a:xfrm>
            <a:off x="1882775" y="268922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HUGO</a:t>
            </a:r>
          </a:p>
        </p:txBody>
      </p:sp>
      <p:sp>
        <p:nvSpPr>
          <p:cNvPr id="43068" name="Text Box 60"/>
          <p:cNvSpPr txBox="1">
            <a:spLocks noChangeAspect="1" noChangeArrowheads="1"/>
          </p:cNvSpPr>
          <p:nvPr/>
        </p:nvSpPr>
        <p:spPr bwMode="auto">
          <a:xfrm>
            <a:off x="1882775" y="292417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FLORENT</a:t>
            </a:r>
          </a:p>
        </p:txBody>
      </p:sp>
      <p:sp>
        <p:nvSpPr>
          <p:cNvPr id="43069" name="Text Box 61"/>
          <p:cNvSpPr txBox="1">
            <a:spLocks noChangeAspect="1" noChangeArrowheads="1"/>
          </p:cNvSpPr>
          <p:nvPr/>
        </p:nvSpPr>
        <p:spPr bwMode="auto">
          <a:xfrm>
            <a:off x="1882775" y="31623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MATHIEU</a:t>
            </a:r>
          </a:p>
        </p:txBody>
      </p:sp>
      <p:sp>
        <p:nvSpPr>
          <p:cNvPr id="43070" name="Text Box 62"/>
          <p:cNvSpPr txBox="1">
            <a:spLocks noChangeAspect="1" noChangeArrowheads="1"/>
          </p:cNvSpPr>
          <p:nvPr/>
        </p:nvSpPr>
        <p:spPr bwMode="auto">
          <a:xfrm>
            <a:off x="1882775" y="338772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JULIEN</a:t>
            </a:r>
          </a:p>
        </p:txBody>
      </p:sp>
      <p:sp>
        <p:nvSpPr>
          <p:cNvPr id="43071" name="Text Box 63"/>
          <p:cNvSpPr txBox="1">
            <a:spLocks noChangeAspect="1" noChangeArrowheads="1"/>
          </p:cNvSpPr>
          <p:nvPr/>
        </p:nvSpPr>
        <p:spPr bwMode="auto">
          <a:xfrm>
            <a:off x="2506663" y="28067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HUGO</a:t>
            </a:r>
          </a:p>
        </p:txBody>
      </p:sp>
      <p:sp>
        <p:nvSpPr>
          <p:cNvPr id="43072" name="Text Box 64"/>
          <p:cNvSpPr txBox="1">
            <a:spLocks noChangeAspect="1" noChangeArrowheads="1"/>
          </p:cNvSpPr>
          <p:nvPr/>
        </p:nvSpPr>
        <p:spPr bwMode="auto">
          <a:xfrm>
            <a:off x="2503488" y="32766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JULIEN</a:t>
            </a:r>
          </a:p>
        </p:txBody>
      </p:sp>
      <p:sp>
        <p:nvSpPr>
          <p:cNvPr id="43073" name="Text Box 65"/>
          <p:cNvSpPr txBox="1">
            <a:spLocks noChangeAspect="1" noChangeArrowheads="1"/>
          </p:cNvSpPr>
          <p:nvPr/>
        </p:nvSpPr>
        <p:spPr bwMode="auto">
          <a:xfrm>
            <a:off x="3148013" y="304006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JULIEN</a:t>
            </a:r>
          </a:p>
        </p:txBody>
      </p:sp>
      <p:sp>
        <p:nvSpPr>
          <p:cNvPr id="8247" name="Text Box 66"/>
          <p:cNvSpPr txBox="1">
            <a:spLocks noChangeAspect="1" noChangeArrowheads="1"/>
          </p:cNvSpPr>
          <p:nvPr/>
        </p:nvSpPr>
        <p:spPr bwMode="auto">
          <a:xfrm>
            <a:off x="1163638" y="32258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MATHIEU</a:t>
            </a:r>
          </a:p>
        </p:txBody>
      </p:sp>
      <p:sp>
        <p:nvSpPr>
          <p:cNvPr id="43075" name="Oval 67"/>
          <p:cNvSpPr>
            <a:spLocks noChangeArrowheads="1"/>
          </p:cNvSpPr>
          <p:nvPr/>
        </p:nvSpPr>
        <p:spPr bwMode="auto">
          <a:xfrm>
            <a:off x="2408238" y="2762250"/>
            <a:ext cx="639762" cy="287338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43076" name="Oval 68"/>
          <p:cNvSpPr>
            <a:spLocks noChangeArrowheads="1"/>
          </p:cNvSpPr>
          <p:nvPr/>
        </p:nvSpPr>
        <p:spPr bwMode="auto">
          <a:xfrm>
            <a:off x="1803400" y="3132138"/>
            <a:ext cx="639763" cy="2349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43077" name="Oval 69"/>
          <p:cNvSpPr>
            <a:spLocks noChangeArrowheads="1"/>
          </p:cNvSpPr>
          <p:nvPr/>
        </p:nvSpPr>
        <p:spPr bwMode="auto">
          <a:xfrm>
            <a:off x="1039813" y="3429000"/>
            <a:ext cx="719137" cy="1460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43085" name="AutoShape 77"/>
          <p:cNvSpPr>
            <a:spLocks noChangeArrowheads="1"/>
          </p:cNvSpPr>
          <p:nvPr/>
        </p:nvSpPr>
        <p:spPr bwMode="auto">
          <a:xfrm>
            <a:off x="971550" y="3716338"/>
            <a:ext cx="2592388" cy="1150937"/>
          </a:xfrm>
          <a:prstGeom prst="roundRect">
            <a:avLst>
              <a:gd name="adj" fmla="val 16667"/>
            </a:avLst>
          </a:prstGeom>
          <a:solidFill>
            <a:srgbClr val="FFCC99">
              <a:alpha val="3098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8252" name="Text Box 78"/>
          <p:cNvSpPr txBox="1">
            <a:spLocks noChangeAspect="1" noChangeArrowheads="1"/>
          </p:cNvSpPr>
          <p:nvPr/>
        </p:nvSpPr>
        <p:spPr bwMode="auto">
          <a:xfrm>
            <a:off x="1162050" y="387032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ERIC</a:t>
            </a:r>
          </a:p>
        </p:txBody>
      </p:sp>
      <p:sp>
        <p:nvSpPr>
          <p:cNvPr id="8253" name="Text Box 79"/>
          <p:cNvSpPr txBox="1">
            <a:spLocks noChangeAspect="1" noChangeArrowheads="1"/>
          </p:cNvSpPr>
          <p:nvPr/>
        </p:nvSpPr>
        <p:spPr bwMode="auto">
          <a:xfrm>
            <a:off x="1162050" y="39878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ALEX</a:t>
            </a:r>
          </a:p>
        </p:txBody>
      </p:sp>
      <p:sp>
        <p:nvSpPr>
          <p:cNvPr id="8254" name="Text Box 80"/>
          <p:cNvSpPr txBox="1">
            <a:spLocks noChangeAspect="1" noChangeArrowheads="1"/>
          </p:cNvSpPr>
          <p:nvPr/>
        </p:nvSpPr>
        <p:spPr bwMode="auto">
          <a:xfrm>
            <a:off x="1158875" y="4100513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CHRISTOPHE</a:t>
            </a:r>
          </a:p>
        </p:txBody>
      </p:sp>
      <p:sp>
        <p:nvSpPr>
          <p:cNvPr id="8255" name="Text Box 81"/>
          <p:cNvSpPr txBox="1">
            <a:spLocks noChangeAspect="1" noChangeArrowheads="1"/>
          </p:cNvSpPr>
          <p:nvPr/>
        </p:nvSpPr>
        <p:spPr bwMode="auto">
          <a:xfrm>
            <a:off x="1158875" y="4222750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JEROME</a:t>
            </a:r>
          </a:p>
        </p:txBody>
      </p:sp>
      <p:sp>
        <p:nvSpPr>
          <p:cNvPr id="8256" name="Text Box 82"/>
          <p:cNvSpPr txBox="1">
            <a:spLocks noChangeAspect="1" noChangeArrowheads="1"/>
          </p:cNvSpPr>
          <p:nvPr/>
        </p:nvSpPr>
        <p:spPr bwMode="auto">
          <a:xfrm>
            <a:off x="1158875" y="434022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GAEL</a:t>
            </a:r>
          </a:p>
        </p:txBody>
      </p:sp>
      <p:sp>
        <p:nvSpPr>
          <p:cNvPr id="8257" name="Text Box 83"/>
          <p:cNvSpPr txBox="1">
            <a:spLocks noChangeAspect="1" noChangeArrowheads="1"/>
          </p:cNvSpPr>
          <p:nvPr/>
        </p:nvSpPr>
        <p:spPr bwMode="auto">
          <a:xfrm>
            <a:off x="1155700" y="4575175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BRUNO</a:t>
            </a:r>
          </a:p>
        </p:txBody>
      </p:sp>
      <p:sp>
        <p:nvSpPr>
          <p:cNvPr id="8258" name="Text Box 84"/>
          <p:cNvSpPr txBox="1">
            <a:spLocks noChangeAspect="1" noChangeArrowheads="1"/>
          </p:cNvSpPr>
          <p:nvPr/>
        </p:nvSpPr>
        <p:spPr bwMode="auto">
          <a:xfrm>
            <a:off x="1155700" y="4687888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ARNAUD</a:t>
            </a:r>
          </a:p>
        </p:txBody>
      </p:sp>
      <p:sp>
        <p:nvSpPr>
          <p:cNvPr id="43093" name="Text Box 85"/>
          <p:cNvSpPr txBox="1">
            <a:spLocks noChangeAspect="1" noChangeArrowheads="1"/>
          </p:cNvSpPr>
          <p:nvPr/>
        </p:nvSpPr>
        <p:spPr bwMode="auto">
          <a:xfrm>
            <a:off x="1874838" y="39227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ERIC</a:t>
            </a:r>
          </a:p>
        </p:txBody>
      </p:sp>
      <p:sp>
        <p:nvSpPr>
          <p:cNvPr id="43094" name="Text Box 86"/>
          <p:cNvSpPr txBox="1">
            <a:spLocks noChangeAspect="1" noChangeArrowheads="1"/>
          </p:cNvSpPr>
          <p:nvPr/>
        </p:nvSpPr>
        <p:spPr bwMode="auto">
          <a:xfrm>
            <a:off x="1874838" y="415766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JEROME</a:t>
            </a:r>
          </a:p>
        </p:txBody>
      </p:sp>
      <p:sp>
        <p:nvSpPr>
          <p:cNvPr id="43095" name="Text Box 87"/>
          <p:cNvSpPr txBox="1">
            <a:spLocks noChangeAspect="1" noChangeArrowheads="1"/>
          </p:cNvSpPr>
          <p:nvPr/>
        </p:nvSpPr>
        <p:spPr bwMode="auto">
          <a:xfrm>
            <a:off x="1874838" y="439578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LAURENT</a:t>
            </a:r>
          </a:p>
        </p:txBody>
      </p:sp>
      <p:sp>
        <p:nvSpPr>
          <p:cNvPr id="43096" name="Text Box 88"/>
          <p:cNvSpPr txBox="1">
            <a:spLocks noChangeAspect="1" noChangeArrowheads="1"/>
          </p:cNvSpPr>
          <p:nvPr/>
        </p:nvSpPr>
        <p:spPr bwMode="auto">
          <a:xfrm>
            <a:off x="1865313" y="4621213"/>
            <a:ext cx="628650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ARNAUD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600" b="1" baseline="-25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097" name="Text Box 89"/>
          <p:cNvSpPr txBox="1">
            <a:spLocks noChangeAspect="1" noChangeArrowheads="1"/>
          </p:cNvSpPr>
          <p:nvPr/>
        </p:nvSpPr>
        <p:spPr bwMode="auto">
          <a:xfrm>
            <a:off x="2498725" y="404018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JEROME</a:t>
            </a:r>
          </a:p>
        </p:txBody>
      </p:sp>
      <p:sp>
        <p:nvSpPr>
          <p:cNvPr id="43098" name="Text Box 90"/>
          <p:cNvSpPr txBox="1">
            <a:spLocks noChangeAspect="1" noChangeArrowheads="1"/>
          </p:cNvSpPr>
          <p:nvPr/>
        </p:nvSpPr>
        <p:spPr bwMode="auto">
          <a:xfrm>
            <a:off x="2495550" y="4510088"/>
            <a:ext cx="628650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ARNAUD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099" name="Text Box 91"/>
          <p:cNvSpPr txBox="1">
            <a:spLocks noChangeAspect="1" noChangeArrowheads="1"/>
          </p:cNvSpPr>
          <p:nvPr/>
        </p:nvSpPr>
        <p:spPr bwMode="auto">
          <a:xfrm>
            <a:off x="3140075" y="4273550"/>
            <a:ext cx="6286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ARNAUD</a:t>
            </a:r>
          </a:p>
        </p:txBody>
      </p:sp>
      <p:sp>
        <p:nvSpPr>
          <p:cNvPr id="8266" name="Text Box 92"/>
          <p:cNvSpPr txBox="1">
            <a:spLocks noChangeAspect="1" noChangeArrowheads="1"/>
          </p:cNvSpPr>
          <p:nvPr/>
        </p:nvSpPr>
        <p:spPr bwMode="auto">
          <a:xfrm>
            <a:off x="1155700" y="445928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LAURENT</a:t>
            </a:r>
          </a:p>
        </p:txBody>
      </p:sp>
      <p:sp>
        <p:nvSpPr>
          <p:cNvPr id="43101" name="Oval 93"/>
          <p:cNvSpPr>
            <a:spLocks noChangeArrowheads="1"/>
          </p:cNvSpPr>
          <p:nvPr/>
        </p:nvSpPr>
        <p:spPr bwMode="auto">
          <a:xfrm>
            <a:off x="1039813" y="4549775"/>
            <a:ext cx="719137" cy="1460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43102" name="Oval 94"/>
          <p:cNvSpPr>
            <a:spLocks noChangeArrowheads="1"/>
          </p:cNvSpPr>
          <p:nvPr/>
        </p:nvSpPr>
        <p:spPr bwMode="auto">
          <a:xfrm>
            <a:off x="1758950" y="4365625"/>
            <a:ext cx="639763" cy="2349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43103" name="Oval 95"/>
          <p:cNvSpPr>
            <a:spLocks noChangeArrowheads="1"/>
          </p:cNvSpPr>
          <p:nvPr/>
        </p:nvSpPr>
        <p:spPr bwMode="auto">
          <a:xfrm>
            <a:off x="2382838" y="4014788"/>
            <a:ext cx="639762" cy="2349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43108" name="AutoShape 100"/>
          <p:cNvSpPr>
            <a:spLocks noChangeArrowheads="1"/>
          </p:cNvSpPr>
          <p:nvPr/>
        </p:nvSpPr>
        <p:spPr bwMode="auto">
          <a:xfrm>
            <a:off x="971550" y="4941888"/>
            <a:ext cx="2592388" cy="1150937"/>
          </a:xfrm>
          <a:prstGeom prst="roundRect">
            <a:avLst>
              <a:gd name="adj" fmla="val 16667"/>
            </a:avLst>
          </a:prstGeom>
          <a:solidFill>
            <a:srgbClr val="FFFF99">
              <a:alpha val="27058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8271" name="Text Box 101"/>
          <p:cNvSpPr txBox="1">
            <a:spLocks noChangeAspect="1" noChangeArrowheads="1"/>
          </p:cNvSpPr>
          <p:nvPr/>
        </p:nvSpPr>
        <p:spPr bwMode="auto">
          <a:xfrm>
            <a:off x="1160463" y="509428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ADRIEN</a:t>
            </a:r>
          </a:p>
        </p:txBody>
      </p:sp>
      <p:sp>
        <p:nvSpPr>
          <p:cNvPr id="8272" name="Text Box 102"/>
          <p:cNvSpPr txBox="1">
            <a:spLocks noChangeAspect="1" noChangeArrowheads="1"/>
          </p:cNvSpPr>
          <p:nvPr/>
        </p:nvSpPr>
        <p:spPr bwMode="auto">
          <a:xfrm>
            <a:off x="1160463" y="521176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KEVIN</a:t>
            </a:r>
          </a:p>
        </p:txBody>
      </p:sp>
      <p:sp>
        <p:nvSpPr>
          <p:cNvPr id="8273" name="Text Box 103"/>
          <p:cNvSpPr txBox="1">
            <a:spLocks noChangeAspect="1" noChangeArrowheads="1"/>
          </p:cNvSpPr>
          <p:nvPr/>
        </p:nvSpPr>
        <p:spPr bwMode="auto">
          <a:xfrm>
            <a:off x="1157288" y="5324475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JEAN</a:t>
            </a:r>
          </a:p>
        </p:txBody>
      </p:sp>
      <p:sp>
        <p:nvSpPr>
          <p:cNvPr id="8274" name="Text Box 104"/>
          <p:cNvSpPr txBox="1">
            <a:spLocks noChangeAspect="1" noChangeArrowheads="1"/>
          </p:cNvSpPr>
          <p:nvPr/>
        </p:nvSpPr>
        <p:spPr bwMode="auto">
          <a:xfrm>
            <a:off x="1157288" y="5446713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REMI</a:t>
            </a:r>
          </a:p>
        </p:txBody>
      </p:sp>
      <p:sp>
        <p:nvSpPr>
          <p:cNvPr id="8275" name="Text Box 105"/>
          <p:cNvSpPr txBox="1">
            <a:spLocks noChangeAspect="1" noChangeArrowheads="1"/>
          </p:cNvSpPr>
          <p:nvPr/>
        </p:nvSpPr>
        <p:spPr bwMode="auto">
          <a:xfrm>
            <a:off x="1157288" y="556418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MARC</a:t>
            </a:r>
          </a:p>
        </p:txBody>
      </p:sp>
      <p:sp>
        <p:nvSpPr>
          <p:cNvPr id="8276" name="Text Box 106"/>
          <p:cNvSpPr txBox="1">
            <a:spLocks noChangeAspect="1" noChangeArrowheads="1"/>
          </p:cNvSpPr>
          <p:nvPr/>
        </p:nvSpPr>
        <p:spPr bwMode="auto">
          <a:xfrm>
            <a:off x="1154113" y="5799138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PIERRE</a:t>
            </a:r>
          </a:p>
        </p:txBody>
      </p:sp>
      <p:sp>
        <p:nvSpPr>
          <p:cNvPr id="8277" name="Text Box 107"/>
          <p:cNvSpPr txBox="1">
            <a:spLocks noChangeAspect="1" noChangeArrowheads="1"/>
          </p:cNvSpPr>
          <p:nvPr/>
        </p:nvSpPr>
        <p:spPr bwMode="auto">
          <a:xfrm>
            <a:off x="1154113" y="5911850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JOEL</a:t>
            </a:r>
          </a:p>
        </p:txBody>
      </p:sp>
      <p:sp>
        <p:nvSpPr>
          <p:cNvPr id="43116" name="Text Box 108"/>
          <p:cNvSpPr txBox="1">
            <a:spLocks noChangeAspect="1" noChangeArrowheads="1"/>
          </p:cNvSpPr>
          <p:nvPr/>
        </p:nvSpPr>
        <p:spPr bwMode="auto">
          <a:xfrm>
            <a:off x="1873250" y="514667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KEVIN</a:t>
            </a:r>
          </a:p>
        </p:txBody>
      </p:sp>
      <p:sp>
        <p:nvSpPr>
          <p:cNvPr id="43117" name="Text Box 109"/>
          <p:cNvSpPr txBox="1">
            <a:spLocks noChangeAspect="1" noChangeArrowheads="1"/>
          </p:cNvSpPr>
          <p:nvPr/>
        </p:nvSpPr>
        <p:spPr bwMode="auto">
          <a:xfrm>
            <a:off x="1873250" y="5381625"/>
            <a:ext cx="62865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REMI</a:t>
            </a:r>
          </a:p>
        </p:txBody>
      </p:sp>
      <p:sp>
        <p:nvSpPr>
          <p:cNvPr id="43118" name="Text Box 110"/>
          <p:cNvSpPr txBox="1">
            <a:spLocks noChangeAspect="1" noChangeArrowheads="1"/>
          </p:cNvSpPr>
          <p:nvPr/>
        </p:nvSpPr>
        <p:spPr bwMode="auto">
          <a:xfrm>
            <a:off x="1873250" y="5619750"/>
            <a:ext cx="628650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MARC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119" name="Text Box 111"/>
          <p:cNvSpPr txBox="1">
            <a:spLocks noChangeAspect="1" noChangeArrowheads="1"/>
          </p:cNvSpPr>
          <p:nvPr/>
        </p:nvSpPr>
        <p:spPr bwMode="auto">
          <a:xfrm>
            <a:off x="1873250" y="5845175"/>
            <a:ext cx="628650" cy="20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JOEL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600" b="1" baseline="-25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120" name="Text Box 112"/>
          <p:cNvSpPr txBox="1">
            <a:spLocks noChangeAspect="1" noChangeArrowheads="1"/>
          </p:cNvSpPr>
          <p:nvPr/>
        </p:nvSpPr>
        <p:spPr bwMode="auto">
          <a:xfrm>
            <a:off x="2497138" y="5264150"/>
            <a:ext cx="628650" cy="233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REMI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600" b="1" baseline="-25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121" name="Text Box 113"/>
          <p:cNvSpPr txBox="1">
            <a:spLocks noChangeAspect="1" noChangeArrowheads="1"/>
          </p:cNvSpPr>
          <p:nvPr/>
        </p:nvSpPr>
        <p:spPr bwMode="auto">
          <a:xfrm>
            <a:off x="2493963" y="573405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MARC</a:t>
            </a:r>
          </a:p>
        </p:txBody>
      </p:sp>
      <p:sp>
        <p:nvSpPr>
          <p:cNvPr id="43122" name="Text Box 114"/>
          <p:cNvSpPr txBox="1">
            <a:spLocks noChangeAspect="1" noChangeArrowheads="1"/>
          </p:cNvSpPr>
          <p:nvPr/>
        </p:nvSpPr>
        <p:spPr bwMode="auto">
          <a:xfrm>
            <a:off x="3138488" y="5497513"/>
            <a:ext cx="628650" cy="37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REMI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85" name="Text Box 115"/>
          <p:cNvSpPr txBox="1">
            <a:spLocks noChangeAspect="1" noChangeArrowheads="1"/>
          </p:cNvSpPr>
          <p:nvPr/>
        </p:nvSpPr>
        <p:spPr bwMode="auto">
          <a:xfrm>
            <a:off x="1154113" y="568325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MICHEL</a:t>
            </a:r>
          </a:p>
        </p:txBody>
      </p:sp>
      <p:sp>
        <p:nvSpPr>
          <p:cNvPr id="43124" name="Oval 116"/>
          <p:cNvSpPr>
            <a:spLocks noChangeArrowheads="1"/>
          </p:cNvSpPr>
          <p:nvPr/>
        </p:nvSpPr>
        <p:spPr bwMode="auto">
          <a:xfrm>
            <a:off x="1771650" y="5122863"/>
            <a:ext cx="639763" cy="2349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43125" name="Oval 117"/>
          <p:cNvSpPr>
            <a:spLocks noChangeArrowheads="1"/>
          </p:cNvSpPr>
          <p:nvPr/>
        </p:nvSpPr>
        <p:spPr bwMode="auto">
          <a:xfrm>
            <a:off x="2363788" y="5718175"/>
            <a:ext cx="639762" cy="2349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43128" name="Text Box 120"/>
          <p:cNvSpPr txBox="1">
            <a:spLocks noChangeArrowheads="1"/>
          </p:cNvSpPr>
          <p:nvPr/>
        </p:nvSpPr>
        <p:spPr bwMode="auto">
          <a:xfrm>
            <a:off x="3165475" y="6237288"/>
            <a:ext cx="647700" cy="1079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defRPr/>
            </a:pPr>
            <a:r>
              <a:rPr lang="fr-FR" altLang="fr-FR" sz="1200" b="1" baseline="-25000" smtClean="0">
                <a:latin typeface="Arial" panose="020B0604020202020204" pitchFamily="34" charset="0"/>
                <a:cs typeface="Arial" panose="020B0604020202020204" pitchFamily="34" charset="0"/>
              </a:rPr>
              <a:t>1/2  finale</a:t>
            </a:r>
          </a:p>
        </p:txBody>
      </p:sp>
      <p:grpSp>
        <p:nvGrpSpPr>
          <p:cNvPr id="43156" name="Group 148"/>
          <p:cNvGrpSpPr>
            <a:grpSpLocks/>
          </p:cNvGrpSpPr>
          <p:nvPr/>
        </p:nvGrpSpPr>
        <p:grpSpPr bwMode="auto">
          <a:xfrm>
            <a:off x="971550" y="5314950"/>
            <a:ext cx="647700" cy="107950"/>
            <a:chOff x="612" y="3348"/>
            <a:chExt cx="408" cy="68"/>
          </a:xfrm>
        </p:grpSpPr>
        <p:sp>
          <p:nvSpPr>
            <p:cNvPr id="8313" name="Oval 149"/>
            <p:cNvSpPr>
              <a:spLocks noChangeArrowheads="1"/>
            </p:cNvSpPr>
            <p:nvPr/>
          </p:nvSpPr>
          <p:spPr bwMode="auto">
            <a:xfrm>
              <a:off x="612" y="3348"/>
              <a:ext cx="403" cy="68"/>
            </a:xfrm>
            <a:prstGeom prst="ellips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8314" name="Line 150"/>
            <p:cNvSpPr>
              <a:spLocks noChangeShapeType="1"/>
            </p:cNvSpPr>
            <p:nvPr/>
          </p:nvSpPr>
          <p:spPr bwMode="auto">
            <a:xfrm>
              <a:off x="612" y="3385"/>
              <a:ext cx="408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43159" name="Text Box 151"/>
          <p:cNvSpPr txBox="1">
            <a:spLocks noChangeArrowheads="1"/>
          </p:cNvSpPr>
          <p:nvPr/>
        </p:nvSpPr>
        <p:spPr bwMode="auto">
          <a:xfrm>
            <a:off x="1878013" y="908050"/>
            <a:ext cx="503237" cy="1079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defRPr/>
            </a:pPr>
            <a:r>
              <a:rPr lang="fr-FR" altLang="fr-FR" sz="12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2eme tour</a:t>
            </a:r>
          </a:p>
        </p:txBody>
      </p:sp>
      <p:sp>
        <p:nvSpPr>
          <p:cNvPr id="43160" name="Text Box 152"/>
          <p:cNvSpPr txBox="1">
            <a:spLocks noChangeArrowheads="1"/>
          </p:cNvSpPr>
          <p:nvPr/>
        </p:nvSpPr>
        <p:spPr bwMode="auto">
          <a:xfrm>
            <a:off x="1222375" y="912813"/>
            <a:ext cx="473075" cy="1079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defRPr/>
            </a:pPr>
            <a:r>
              <a:rPr lang="fr-FR" altLang="fr-FR" sz="12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1er tour</a:t>
            </a:r>
          </a:p>
        </p:txBody>
      </p:sp>
      <p:sp>
        <p:nvSpPr>
          <p:cNvPr id="43161" name="Text Box 153"/>
          <p:cNvSpPr txBox="1">
            <a:spLocks noChangeArrowheads="1"/>
          </p:cNvSpPr>
          <p:nvPr/>
        </p:nvSpPr>
        <p:spPr bwMode="auto">
          <a:xfrm>
            <a:off x="2457450" y="908050"/>
            <a:ext cx="638175" cy="1079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defRPr/>
            </a:pPr>
            <a:r>
              <a:rPr lang="fr-FR" altLang="fr-FR" sz="1200" b="1" baseline="-25000" smtClean="0">
                <a:latin typeface="Arial" panose="020B0604020202020204" pitchFamily="34" charset="0"/>
                <a:cs typeface="Arial" panose="020B0604020202020204" pitchFamily="34" charset="0"/>
              </a:rPr>
              <a:t>1/4 de finale</a:t>
            </a:r>
          </a:p>
        </p:txBody>
      </p:sp>
      <p:sp>
        <p:nvSpPr>
          <p:cNvPr id="43162" name="Text Box 154"/>
          <p:cNvSpPr txBox="1">
            <a:spLocks noChangeArrowheads="1"/>
          </p:cNvSpPr>
          <p:nvPr/>
        </p:nvSpPr>
        <p:spPr bwMode="auto">
          <a:xfrm>
            <a:off x="3173413" y="912813"/>
            <a:ext cx="647700" cy="1079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defRPr/>
            </a:pPr>
            <a:r>
              <a:rPr lang="fr-FR" altLang="fr-FR" sz="1200" b="1" baseline="-25000" smtClean="0">
                <a:latin typeface="Arial" panose="020B0604020202020204" pitchFamily="34" charset="0"/>
                <a:cs typeface="Arial" panose="020B0604020202020204" pitchFamily="34" charset="0"/>
              </a:rPr>
              <a:t>1/2  finale</a:t>
            </a:r>
          </a:p>
        </p:txBody>
      </p:sp>
      <p:sp>
        <p:nvSpPr>
          <p:cNvPr id="43168" name="Text Box 160"/>
          <p:cNvSpPr txBox="1">
            <a:spLocks noChangeArrowheads="1"/>
          </p:cNvSpPr>
          <p:nvPr/>
        </p:nvSpPr>
        <p:spPr bwMode="auto">
          <a:xfrm>
            <a:off x="4419600" y="762000"/>
            <a:ext cx="3733800" cy="2444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fr-FR" alt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Faire avancer tous les combattants qui passent le 1er tour</a:t>
            </a:r>
          </a:p>
        </p:txBody>
      </p:sp>
      <p:sp>
        <p:nvSpPr>
          <p:cNvPr id="43169" name="Line 161"/>
          <p:cNvSpPr>
            <a:spLocks noChangeShapeType="1"/>
          </p:cNvSpPr>
          <p:nvPr/>
        </p:nvSpPr>
        <p:spPr bwMode="auto">
          <a:xfrm flipH="1">
            <a:off x="2339975" y="914400"/>
            <a:ext cx="2079625" cy="1074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3170" name="Text Box 162"/>
          <p:cNvSpPr txBox="1">
            <a:spLocks noChangeArrowheads="1"/>
          </p:cNvSpPr>
          <p:nvPr/>
        </p:nvSpPr>
        <p:spPr bwMode="auto">
          <a:xfrm>
            <a:off x="2554288" y="1076325"/>
            <a:ext cx="503237" cy="1079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defRPr/>
            </a:pPr>
            <a:r>
              <a:rPr lang="fr-FR" altLang="fr-FR" sz="1200" b="1" baseline="-25000" smtClean="0">
                <a:latin typeface="Arial" panose="020B0604020202020204" pitchFamily="34" charset="0"/>
                <a:cs typeface="Arial" panose="020B0604020202020204" pitchFamily="34" charset="0"/>
              </a:rPr>
              <a:t>3eme tour</a:t>
            </a:r>
          </a:p>
        </p:txBody>
      </p:sp>
      <p:sp>
        <p:nvSpPr>
          <p:cNvPr id="43171" name="Text Box 163"/>
          <p:cNvSpPr txBox="1">
            <a:spLocks noChangeArrowheads="1"/>
          </p:cNvSpPr>
          <p:nvPr/>
        </p:nvSpPr>
        <p:spPr bwMode="auto">
          <a:xfrm>
            <a:off x="2554288" y="6400800"/>
            <a:ext cx="503237" cy="1079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defRPr/>
            </a:pPr>
            <a:r>
              <a:rPr lang="fr-FR" altLang="fr-FR" sz="1200" b="1" baseline="-25000" smtClean="0">
                <a:latin typeface="Arial" panose="020B0604020202020204" pitchFamily="34" charset="0"/>
                <a:cs typeface="Arial" panose="020B0604020202020204" pitchFamily="34" charset="0"/>
              </a:rPr>
              <a:t>3eme tour</a:t>
            </a:r>
          </a:p>
        </p:txBody>
      </p:sp>
      <p:sp>
        <p:nvSpPr>
          <p:cNvPr id="43173" name="Text Box 165"/>
          <p:cNvSpPr txBox="1">
            <a:spLocks noChangeAspect="1" noChangeArrowheads="1"/>
          </p:cNvSpPr>
          <p:nvPr/>
        </p:nvSpPr>
        <p:spPr bwMode="auto">
          <a:xfrm>
            <a:off x="1905000" y="21336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ALAIN</a:t>
            </a:r>
          </a:p>
        </p:txBody>
      </p:sp>
      <p:sp>
        <p:nvSpPr>
          <p:cNvPr id="43177" name="Text Box 169"/>
          <p:cNvSpPr txBox="1">
            <a:spLocks noChangeArrowheads="1"/>
          </p:cNvSpPr>
          <p:nvPr/>
        </p:nvSpPr>
        <p:spPr bwMode="auto">
          <a:xfrm>
            <a:off x="4140200" y="1628775"/>
            <a:ext cx="965200" cy="152400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000">
                <a:latin typeface="Arial" panose="020B0604020202020204" pitchFamily="34" charset="0"/>
                <a:cs typeface="Arial" panose="020B0604020202020204" pitchFamily="34" charset="0"/>
              </a:rPr>
              <a:t>1/4 Tableau A</a:t>
            </a:r>
          </a:p>
        </p:txBody>
      </p:sp>
      <p:sp>
        <p:nvSpPr>
          <p:cNvPr id="43178" name="Line 170"/>
          <p:cNvSpPr>
            <a:spLocks noChangeShapeType="1"/>
          </p:cNvSpPr>
          <p:nvPr/>
        </p:nvSpPr>
        <p:spPr bwMode="auto">
          <a:xfrm flipH="1">
            <a:off x="3563938" y="1700213"/>
            <a:ext cx="576262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3180" name="Line 172"/>
          <p:cNvSpPr>
            <a:spLocks noChangeShapeType="1"/>
          </p:cNvSpPr>
          <p:nvPr/>
        </p:nvSpPr>
        <p:spPr bwMode="auto">
          <a:xfrm flipH="1">
            <a:off x="3581400" y="2924175"/>
            <a:ext cx="774700" cy="123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3182" name="Line 174"/>
          <p:cNvSpPr>
            <a:spLocks noChangeShapeType="1"/>
          </p:cNvSpPr>
          <p:nvPr/>
        </p:nvSpPr>
        <p:spPr bwMode="auto">
          <a:xfrm flipH="1">
            <a:off x="3581400" y="4221163"/>
            <a:ext cx="774700" cy="46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3184" name="Line 176"/>
          <p:cNvSpPr>
            <a:spLocks noChangeShapeType="1"/>
          </p:cNvSpPr>
          <p:nvPr/>
        </p:nvSpPr>
        <p:spPr bwMode="auto">
          <a:xfrm flipH="1">
            <a:off x="3581400" y="5445125"/>
            <a:ext cx="703263" cy="41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3199" name="Text Box 191"/>
          <p:cNvSpPr txBox="1">
            <a:spLocks noChangeArrowheads="1"/>
          </p:cNvSpPr>
          <p:nvPr/>
        </p:nvSpPr>
        <p:spPr bwMode="auto">
          <a:xfrm>
            <a:off x="4343400" y="2819400"/>
            <a:ext cx="889000" cy="15240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000">
                <a:latin typeface="Arial" panose="020B0604020202020204" pitchFamily="34" charset="0"/>
                <a:cs typeface="Arial" panose="020B0604020202020204" pitchFamily="34" charset="0"/>
              </a:rPr>
              <a:t>1/4 Tableau B</a:t>
            </a:r>
          </a:p>
        </p:txBody>
      </p:sp>
      <p:sp>
        <p:nvSpPr>
          <p:cNvPr id="43200" name="Text Box 192"/>
          <p:cNvSpPr txBox="1">
            <a:spLocks noChangeArrowheads="1"/>
          </p:cNvSpPr>
          <p:nvPr/>
        </p:nvSpPr>
        <p:spPr bwMode="auto">
          <a:xfrm>
            <a:off x="4419600" y="4114800"/>
            <a:ext cx="889000" cy="152400"/>
          </a:xfrm>
          <a:prstGeom prst="rect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000">
                <a:latin typeface="Arial" panose="020B0604020202020204" pitchFamily="34" charset="0"/>
                <a:cs typeface="Arial" panose="020B0604020202020204" pitchFamily="34" charset="0"/>
              </a:rPr>
              <a:t>1/4 Tableau C</a:t>
            </a:r>
          </a:p>
        </p:txBody>
      </p:sp>
      <p:sp>
        <p:nvSpPr>
          <p:cNvPr id="43273" name="AutoShape 265"/>
          <p:cNvSpPr>
            <a:spLocks noChangeArrowheads="1"/>
          </p:cNvSpPr>
          <p:nvPr/>
        </p:nvSpPr>
        <p:spPr bwMode="auto">
          <a:xfrm>
            <a:off x="1531938" y="5289550"/>
            <a:ext cx="144462" cy="144463"/>
          </a:xfrm>
          <a:prstGeom prst="octagon">
            <a:avLst>
              <a:gd name="adj" fmla="val 29287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40000"/>
              </a:spcBef>
              <a:buFontTx/>
              <a:buNone/>
            </a:pPr>
            <a:r>
              <a:rPr lang="fr-FR" altLang="fr-FR" sz="900" b="1" baseline="-4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43274" name="Line 266"/>
          <p:cNvSpPr>
            <a:spLocks noChangeShapeType="1"/>
          </p:cNvSpPr>
          <p:nvPr/>
        </p:nvSpPr>
        <p:spPr bwMode="auto">
          <a:xfrm flipH="1">
            <a:off x="971550" y="5445125"/>
            <a:ext cx="604838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3276" name="Text Box 268"/>
          <p:cNvSpPr txBox="1">
            <a:spLocks noChangeArrowheads="1"/>
          </p:cNvSpPr>
          <p:nvPr/>
        </p:nvSpPr>
        <p:spPr bwMode="auto">
          <a:xfrm>
            <a:off x="76200" y="6172200"/>
            <a:ext cx="1111250" cy="38735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72000" rIns="0" bIns="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Hansoku-Make</a:t>
            </a:r>
          </a:p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endParaRPr lang="fr-FR" altLang="fr-FR" sz="8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Elimination directe</a:t>
            </a:r>
          </a:p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endParaRPr lang="fr-FR" altLang="fr-FR" sz="8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 repêchable</a:t>
            </a:r>
          </a:p>
        </p:txBody>
      </p:sp>
      <p:sp>
        <p:nvSpPr>
          <p:cNvPr id="43277" name="Text Box 269"/>
          <p:cNvSpPr txBox="1">
            <a:spLocks noChangeArrowheads="1"/>
          </p:cNvSpPr>
          <p:nvPr/>
        </p:nvSpPr>
        <p:spPr bwMode="auto">
          <a:xfrm>
            <a:off x="4267200" y="5334000"/>
            <a:ext cx="889000" cy="1524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000">
                <a:latin typeface="Arial" panose="020B0604020202020204" pitchFamily="34" charset="0"/>
                <a:cs typeface="Arial" panose="020B0604020202020204" pitchFamily="34" charset="0"/>
              </a:rPr>
              <a:t>1/4 Tableau D</a:t>
            </a:r>
          </a:p>
        </p:txBody>
      </p:sp>
      <p:sp>
        <p:nvSpPr>
          <p:cNvPr id="8329" name="Text Box 284"/>
          <p:cNvSpPr txBox="1">
            <a:spLocks noChangeArrowheads="1"/>
          </p:cNvSpPr>
          <p:nvPr/>
        </p:nvSpPr>
        <p:spPr bwMode="auto">
          <a:xfrm>
            <a:off x="1371600" y="228600"/>
            <a:ext cx="6096000" cy="2444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lIns="88200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fr-FR" alt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Faire les combats du 1er tour, 2 </a:t>
            </a:r>
            <a:r>
              <a:rPr lang="fr-FR" altLang="fr-FR" sz="1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eme</a:t>
            </a:r>
            <a:r>
              <a:rPr lang="fr-FR" alt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tour et 3 </a:t>
            </a:r>
            <a:r>
              <a:rPr lang="fr-FR" altLang="fr-FR" sz="1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eme</a:t>
            </a:r>
            <a:r>
              <a:rPr lang="fr-FR" alt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tour</a:t>
            </a:r>
          </a:p>
        </p:txBody>
      </p:sp>
      <p:sp>
        <p:nvSpPr>
          <p:cNvPr id="8311" name="Text Box 286"/>
          <p:cNvSpPr txBox="1">
            <a:spLocks noChangeArrowheads="1"/>
          </p:cNvSpPr>
          <p:nvPr/>
        </p:nvSpPr>
        <p:spPr bwMode="auto">
          <a:xfrm>
            <a:off x="8001000" y="6553200"/>
            <a:ext cx="9144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000"/>
              <a:t>3/10</a:t>
            </a:r>
            <a:endParaRPr lang="fr-FR" altLang="fr-FR" sz="2400"/>
          </a:p>
        </p:txBody>
      </p:sp>
      <p:sp>
        <p:nvSpPr>
          <p:cNvPr id="155" name="Text Box 191"/>
          <p:cNvSpPr txBox="1">
            <a:spLocks noChangeArrowheads="1"/>
          </p:cNvSpPr>
          <p:nvPr/>
        </p:nvSpPr>
        <p:spPr bwMode="auto">
          <a:xfrm>
            <a:off x="7596188" y="228600"/>
            <a:ext cx="1319212" cy="381000"/>
          </a:xfrm>
          <a:prstGeom prst="rect">
            <a:avLst/>
          </a:prstGeom>
          <a:solidFill>
            <a:srgbClr val="CC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fr-FR" altLang="fr-FR" sz="1000">
                <a:latin typeface="Arial" panose="020B0604020202020204" pitchFamily="34" charset="0"/>
                <a:cs typeface="Arial" panose="020B0604020202020204" pitchFamily="34" charset="0"/>
              </a:rPr>
              <a:t>!!! ATTENTION !!!!</a:t>
            </a:r>
          </a:p>
          <a:p>
            <a:pPr algn="ctr" eaLnBrk="1" hangingPunct="1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fr-FR" altLang="fr-FR" sz="1000">
                <a:latin typeface="Arial" panose="020B0604020202020204" pitchFamily="34" charset="0"/>
                <a:cs typeface="Arial" panose="020B0604020202020204" pitchFamily="34" charset="0"/>
              </a:rPr>
              <a:t>aux temps de repos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3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43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3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3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43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43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43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43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3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3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43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43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43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43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4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4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6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4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43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7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43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7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43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8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43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43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3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3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7" dur="500"/>
                                        <p:tgtEl>
                                          <p:spTgt spid="43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3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43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6" dur="500"/>
                                        <p:tgtEl>
                                          <p:spTgt spid="43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43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1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4" dur="500"/>
                                        <p:tgtEl>
                                          <p:spTgt spid="43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8" dur="500"/>
                                        <p:tgtEl>
                                          <p:spTgt spid="4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2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2" dur="500"/>
                                        <p:tgtEl>
                                          <p:spTgt spid="43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2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6" dur="500"/>
                                        <p:tgtEl>
                                          <p:spTgt spid="43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2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0" dur="500"/>
                                        <p:tgtEl>
                                          <p:spTgt spid="43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4" dur="500"/>
                                        <p:tgtEl>
                                          <p:spTgt spid="43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3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8" dur="500"/>
                                        <p:tgtEl>
                                          <p:spTgt spid="43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4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2" dur="500"/>
                                        <p:tgtEl>
                                          <p:spTgt spid="43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4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6" dur="500"/>
                                        <p:tgtEl>
                                          <p:spTgt spid="43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1" dur="500"/>
                                        <p:tgtEl>
                                          <p:spTgt spid="43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6" dur="500"/>
                                        <p:tgtEl>
                                          <p:spTgt spid="43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1" dur="500"/>
                                        <p:tgtEl>
                                          <p:spTgt spid="43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6" dur="500"/>
                                        <p:tgtEl>
                                          <p:spTgt spid="43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0" dur="500"/>
                                        <p:tgtEl>
                                          <p:spTgt spid="43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4" dur="500"/>
                                        <p:tgtEl>
                                          <p:spTgt spid="43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43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43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4" dur="500"/>
                                        <p:tgtEl>
                                          <p:spTgt spid="43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8" dur="500"/>
                                        <p:tgtEl>
                                          <p:spTgt spid="43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2" dur="500"/>
                                        <p:tgtEl>
                                          <p:spTgt spid="43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6" dur="500"/>
                                        <p:tgtEl>
                                          <p:spTgt spid="43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1" dur="5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 nodeType="clickPar">
                      <p:stCondLst>
                        <p:cond delay="indefinite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6" dur="500"/>
                                        <p:tgtEl>
                                          <p:spTgt spid="4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1" dur="5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5" dur="500"/>
                                        <p:tgtEl>
                                          <p:spTgt spid="43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9" dur="500"/>
                                        <p:tgtEl>
                                          <p:spTgt spid="43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3" dur="500"/>
                                        <p:tgtEl>
                                          <p:spTgt spid="4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7" dur="500"/>
                                        <p:tgtEl>
                                          <p:spTgt spid="4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2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1" dur="500"/>
                                        <p:tgtEl>
                                          <p:spTgt spid="4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5" dur="500"/>
                                        <p:tgtEl>
                                          <p:spTgt spid="4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3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9" dur="500"/>
                                        <p:tgtEl>
                                          <p:spTgt spid="43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4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3" dur="500"/>
                                        <p:tgtEl>
                                          <p:spTgt spid="43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4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7" dur="500"/>
                                        <p:tgtEl>
                                          <p:spTgt spid="43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4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1" dur="500"/>
                                        <p:tgtEl>
                                          <p:spTgt spid="43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 nodeType="clickPar">
                      <p:stCondLst>
                        <p:cond delay="indefinite"/>
                      </p:stCondLst>
                      <p:childTnLst>
                        <p:par>
                          <p:cTn id="2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6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7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1" dur="500"/>
                                        <p:tgtEl>
                                          <p:spTgt spid="4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5" dur="500"/>
                                        <p:tgtEl>
                                          <p:spTgt spid="43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9" dur="500"/>
                                        <p:tgtEl>
                                          <p:spTgt spid="43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3" dur="500"/>
                                        <p:tgtEl>
                                          <p:spTgt spid="43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7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7" dur="500"/>
                                        <p:tgtEl>
                                          <p:spTgt spid="43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7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1" dur="500"/>
                                        <p:tgtEl>
                                          <p:spTgt spid="43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8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5" dur="500"/>
                                        <p:tgtEl>
                                          <p:spTgt spid="43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8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9" dur="500"/>
                                        <p:tgtEl>
                                          <p:spTgt spid="4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9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3" dur="500"/>
                                        <p:tgtEl>
                                          <p:spTgt spid="43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9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7" dur="500"/>
                                        <p:tgtEl>
                                          <p:spTgt spid="43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9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1" dur="500"/>
                                        <p:tgtEl>
                                          <p:spTgt spid="43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5" dur="500"/>
                                        <p:tgtEl>
                                          <p:spTgt spid="43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30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9" dur="500" fill="hold"/>
                                        <p:tgtEl>
                                          <p:spTgt spid="43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0" dur="500" fill="hold"/>
                                        <p:tgtEl>
                                          <p:spTgt spid="43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1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4" dur="500"/>
                                        <p:tgtEl>
                                          <p:spTgt spid="43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5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31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8" dur="500"/>
                                        <p:tgtEl>
                                          <p:spTgt spid="43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9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2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2" dur="500"/>
                                        <p:tgtEl>
                                          <p:spTgt spid="43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3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32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6" dur="500"/>
                                        <p:tgtEl>
                                          <p:spTgt spid="43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7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2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0" dur="500"/>
                                        <p:tgtEl>
                                          <p:spTgt spid="43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1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33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4" dur="500"/>
                                        <p:tgtEl>
                                          <p:spTgt spid="43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5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33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8" dur="500"/>
                                        <p:tgtEl>
                                          <p:spTgt spid="43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9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34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2" dur="500" fill="hold"/>
                                        <p:tgtEl>
                                          <p:spTgt spid="430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3" dur="500" fill="hold"/>
                                        <p:tgtEl>
                                          <p:spTgt spid="430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4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7" dur="500" fill="hold"/>
                                        <p:tgtEl>
                                          <p:spTgt spid="43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8" dur="500" fill="hold"/>
                                        <p:tgtEl>
                                          <p:spTgt spid="43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9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35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2" dur="500" fill="hold"/>
                                        <p:tgtEl>
                                          <p:spTgt spid="43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3" dur="500" fill="hold"/>
                                        <p:tgtEl>
                                          <p:spTgt spid="43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4" fill="hold" nodeType="clickPar">
                      <p:stCondLst>
                        <p:cond delay="indefinite"/>
                      </p:stCondLst>
                      <p:childTnLst>
                        <p:par>
                          <p:cTn id="3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8" dur="500" fill="hold"/>
                                        <p:tgtEl>
                                          <p:spTgt spid="43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9" dur="500" fill="hold"/>
                                        <p:tgtEl>
                                          <p:spTgt spid="43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3" dur="500" fill="hold"/>
                                        <p:tgtEl>
                                          <p:spTgt spid="43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4" dur="500" fill="hold"/>
                                        <p:tgtEl>
                                          <p:spTgt spid="43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animBg="1" autoUpdateAnimBg="0"/>
      <p:bldP spid="43012" grpId="0" animBg="1" autoUpdateAnimBg="0"/>
      <p:bldP spid="43013" grpId="0" animBg="1" autoUpdateAnimBg="0"/>
      <p:bldP spid="43014" grpId="0" animBg="1" autoUpdateAnimBg="0"/>
      <p:bldP spid="43015" grpId="0" animBg="1" autoUpdateAnimBg="0"/>
      <p:bldP spid="43016" grpId="0" animBg="1" autoUpdateAnimBg="0"/>
      <p:bldP spid="43017" grpId="0" animBg="1" autoUpdateAnimBg="0"/>
      <p:bldP spid="43018" grpId="0" animBg="1" autoUpdateAnimBg="0"/>
      <p:bldP spid="43019" grpId="0" animBg="1" autoUpdateAnimBg="0"/>
      <p:bldP spid="43020" grpId="0" animBg="1" autoUpdateAnimBg="0"/>
      <p:bldP spid="43021" grpId="0" animBg="1" autoUpdateAnimBg="0"/>
      <p:bldP spid="43022" grpId="0" animBg="1" autoUpdateAnimBg="0"/>
      <p:bldP spid="43024" grpId="0" animBg="1" autoUpdateAnimBg="0"/>
      <p:bldP spid="43025" grpId="0" animBg="1" autoUpdateAnimBg="0"/>
      <p:bldP spid="43026" grpId="0" animBg="1" autoUpdateAnimBg="0"/>
      <p:bldP spid="43027" grpId="0" animBg="1" autoUpdateAnimBg="0"/>
      <p:bldP spid="43028" grpId="0" animBg="1"/>
      <p:bldP spid="43029" grpId="0" animBg="1"/>
      <p:bldP spid="43030" grpId="0" animBg="1"/>
      <p:bldP spid="43038" grpId="0" autoUpdateAnimBg="0"/>
      <p:bldP spid="43039" grpId="0" autoUpdateAnimBg="0"/>
      <p:bldP spid="43041" grpId="0" autoUpdateAnimBg="0"/>
      <p:bldP spid="43042" grpId="0" autoUpdateAnimBg="0"/>
      <p:bldP spid="43043" grpId="0" autoUpdateAnimBg="0"/>
      <p:bldP spid="43044" grpId="0" animBg="1"/>
      <p:bldP spid="43054" grpId="0" autoUpdateAnimBg="0"/>
      <p:bldP spid="43056" grpId="0" animBg="1" autoUpdateAnimBg="0"/>
      <p:bldP spid="43057" grpId="0" animBg="1" autoUpdateAnimBg="0"/>
      <p:bldP spid="43058" grpId="0" animBg="1" autoUpdateAnimBg="0"/>
      <p:bldP spid="43059" grpId="0" animBg="1"/>
      <p:bldP spid="43067" grpId="0" autoUpdateAnimBg="0"/>
      <p:bldP spid="43068" grpId="0" autoUpdateAnimBg="0"/>
      <p:bldP spid="43069" grpId="0" autoUpdateAnimBg="0"/>
      <p:bldP spid="43070" grpId="0" autoUpdateAnimBg="0"/>
      <p:bldP spid="43071" grpId="0" autoUpdateAnimBg="0"/>
      <p:bldP spid="43072" grpId="0" autoUpdateAnimBg="0"/>
      <p:bldP spid="43073" grpId="0" autoUpdateAnimBg="0"/>
      <p:bldP spid="43075" grpId="0" animBg="1"/>
      <p:bldP spid="43076" grpId="0" animBg="1"/>
      <p:bldP spid="43077" grpId="0" animBg="1"/>
      <p:bldP spid="43085" grpId="0" animBg="1"/>
      <p:bldP spid="43093" grpId="0" autoUpdateAnimBg="0"/>
      <p:bldP spid="43094" grpId="0" autoUpdateAnimBg="0"/>
      <p:bldP spid="43095" grpId="0" autoUpdateAnimBg="0"/>
      <p:bldP spid="43096" grpId="0" autoUpdateAnimBg="0"/>
      <p:bldP spid="43097" grpId="0" autoUpdateAnimBg="0"/>
      <p:bldP spid="43098" grpId="0" autoUpdateAnimBg="0"/>
      <p:bldP spid="43099" grpId="0" autoUpdateAnimBg="0"/>
      <p:bldP spid="43101" grpId="0" animBg="1"/>
      <p:bldP spid="43102" grpId="0" animBg="1"/>
      <p:bldP spid="43103" grpId="0" animBg="1"/>
      <p:bldP spid="43108" grpId="0" animBg="1"/>
      <p:bldP spid="43116" grpId="0" autoUpdateAnimBg="0"/>
      <p:bldP spid="43117" grpId="0" autoUpdateAnimBg="0"/>
      <p:bldP spid="43118" grpId="0" autoUpdateAnimBg="0"/>
      <p:bldP spid="43119" grpId="0" autoUpdateAnimBg="0"/>
      <p:bldP spid="43120" grpId="0" autoUpdateAnimBg="0"/>
      <p:bldP spid="43121" grpId="0" autoUpdateAnimBg="0"/>
      <p:bldP spid="43122" grpId="0" autoUpdateAnimBg="0"/>
      <p:bldP spid="43124" grpId="0" animBg="1"/>
      <p:bldP spid="43125" grpId="0" animBg="1"/>
      <p:bldP spid="43128" grpId="0" animBg="1" autoUpdateAnimBg="0"/>
      <p:bldP spid="43159" grpId="0" animBg="1" autoUpdateAnimBg="0"/>
      <p:bldP spid="43160" grpId="0" animBg="1" autoUpdateAnimBg="0"/>
      <p:bldP spid="43161" grpId="0" animBg="1" autoUpdateAnimBg="0"/>
      <p:bldP spid="43162" grpId="0" animBg="1" autoUpdateAnimBg="0"/>
      <p:bldP spid="43168" grpId="0" animBg="1" autoUpdateAnimBg="0"/>
      <p:bldP spid="43169" grpId="0" animBg="1"/>
      <p:bldP spid="43170" grpId="0" animBg="1" autoUpdateAnimBg="0"/>
      <p:bldP spid="43171" grpId="0" animBg="1" autoUpdateAnimBg="0"/>
      <p:bldP spid="43173" grpId="0" autoUpdateAnimBg="0"/>
      <p:bldP spid="43177" grpId="0" animBg="1" autoUpdateAnimBg="0"/>
      <p:bldP spid="43178" grpId="0" animBg="1"/>
      <p:bldP spid="43180" grpId="0" animBg="1"/>
      <p:bldP spid="43182" grpId="0" animBg="1"/>
      <p:bldP spid="43184" grpId="0" animBg="1"/>
      <p:bldP spid="43199" grpId="0" animBg="1" autoUpdateAnimBg="0"/>
      <p:bldP spid="43200" grpId="0" animBg="1" autoUpdateAnimBg="0"/>
      <p:bldP spid="43273" grpId="0" animBg="1" autoUpdateAnimBg="0"/>
      <p:bldP spid="43274" grpId="0" animBg="1"/>
      <p:bldP spid="43276" grpId="0" animBg="1" autoUpdateAnimBg="0"/>
      <p:bldP spid="43277" grpId="0" animBg="1" autoUpdateAnimBg="0"/>
      <p:bldP spid="15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0" y="949325"/>
            <a:ext cx="8997950" cy="5476875"/>
            <a:chOff x="92" y="615"/>
            <a:chExt cx="5668" cy="3450"/>
          </a:xfrm>
        </p:grpSpPr>
        <p:pic>
          <p:nvPicPr>
            <p:cNvPr id="9359" name="Picture 3"/>
            <p:cNvPicPr preferRelativeResize="0"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" y="663"/>
              <a:ext cx="5668" cy="34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9360" name="Rectangle 4"/>
            <p:cNvSpPr>
              <a:spLocks noChangeArrowheads="1"/>
            </p:cNvSpPr>
            <p:nvPr/>
          </p:nvSpPr>
          <p:spPr bwMode="auto">
            <a:xfrm>
              <a:off x="3515" y="2523"/>
              <a:ext cx="590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9361" name="Rectangle 5"/>
            <p:cNvSpPr>
              <a:spLocks noChangeArrowheads="1"/>
            </p:cNvSpPr>
            <p:nvPr/>
          </p:nvSpPr>
          <p:spPr bwMode="auto">
            <a:xfrm>
              <a:off x="3515" y="3158"/>
              <a:ext cx="590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9362" name="Rectangle 6"/>
            <p:cNvSpPr>
              <a:spLocks noChangeArrowheads="1"/>
            </p:cNvSpPr>
            <p:nvPr/>
          </p:nvSpPr>
          <p:spPr bwMode="auto">
            <a:xfrm>
              <a:off x="3470" y="1480"/>
              <a:ext cx="590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9363" name="Rectangle 7"/>
            <p:cNvSpPr>
              <a:spLocks noChangeArrowheads="1"/>
            </p:cNvSpPr>
            <p:nvPr/>
          </p:nvSpPr>
          <p:spPr bwMode="auto">
            <a:xfrm>
              <a:off x="3515" y="754"/>
              <a:ext cx="590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9364" name="Rectangle 8"/>
            <p:cNvSpPr>
              <a:spLocks noChangeArrowheads="1"/>
            </p:cNvSpPr>
            <p:nvPr/>
          </p:nvSpPr>
          <p:spPr bwMode="auto">
            <a:xfrm>
              <a:off x="793" y="615"/>
              <a:ext cx="182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9365" name="Rectangle 9"/>
            <p:cNvSpPr>
              <a:spLocks noChangeArrowheads="1"/>
            </p:cNvSpPr>
            <p:nvPr/>
          </p:nvSpPr>
          <p:spPr bwMode="auto">
            <a:xfrm>
              <a:off x="1292" y="663"/>
              <a:ext cx="182" cy="22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9366" name="Rectangle 10"/>
            <p:cNvSpPr>
              <a:spLocks noChangeArrowheads="1"/>
            </p:cNvSpPr>
            <p:nvPr/>
          </p:nvSpPr>
          <p:spPr bwMode="auto">
            <a:xfrm>
              <a:off x="1655" y="663"/>
              <a:ext cx="182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9367" name="Rectangle 11"/>
            <p:cNvSpPr>
              <a:spLocks noChangeArrowheads="1"/>
            </p:cNvSpPr>
            <p:nvPr/>
          </p:nvSpPr>
          <p:spPr bwMode="auto">
            <a:xfrm>
              <a:off x="2109" y="671"/>
              <a:ext cx="182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9368" name="Rectangle 12"/>
            <p:cNvSpPr>
              <a:spLocks noChangeArrowheads="1"/>
            </p:cNvSpPr>
            <p:nvPr/>
          </p:nvSpPr>
          <p:spPr bwMode="auto">
            <a:xfrm>
              <a:off x="809" y="3854"/>
              <a:ext cx="182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9369" name="Rectangle 13"/>
            <p:cNvSpPr>
              <a:spLocks noChangeArrowheads="1"/>
            </p:cNvSpPr>
            <p:nvPr/>
          </p:nvSpPr>
          <p:spPr bwMode="auto">
            <a:xfrm>
              <a:off x="1292" y="3838"/>
              <a:ext cx="182" cy="22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9370" name="Rectangle 14"/>
            <p:cNvSpPr>
              <a:spLocks noChangeArrowheads="1"/>
            </p:cNvSpPr>
            <p:nvPr/>
          </p:nvSpPr>
          <p:spPr bwMode="auto">
            <a:xfrm>
              <a:off x="1634" y="3718"/>
              <a:ext cx="182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9371" name="Rectangle 15"/>
            <p:cNvSpPr>
              <a:spLocks noChangeArrowheads="1"/>
            </p:cNvSpPr>
            <p:nvPr/>
          </p:nvSpPr>
          <p:spPr bwMode="auto">
            <a:xfrm>
              <a:off x="2064" y="3702"/>
              <a:ext cx="182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</p:grpSp>
      <p:sp>
        <p:nvSpPr>
          <p:cNvPr id="9219" name="Text Box 17"/>
          <p:cNvSpPr txBox="1">
            <a:spLocks noChangeArrowheads="1"/>
          </p:cNvSpPr>
          <p:nvPr/>
        </p:nvSpPr>
        <p:spPr bwMode="auto">
          <a:xfrm>
            <a:off x="5543550" y="1797050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9220" name="Text Box 18"/>
          <p:cNvSpPr txBox="1">
            <a:spLocks noChangeArrowheads="1"/>
          </p:cNvSpPr>
          <p:nvPr/>
        </p:nvSpPr>
        <p:spPr bwMode="auto">
          <a:xfrm>
            <a:off x="5541963" y="1557338"/>
            <a:ext cx="119062" cy="12541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9221" name="Text Box 19"/>
          <p:cNvSpPr txBox="1">
            <a:spLocks noChangeArrowheads="1"/>
          </p:cNvSpPr>
          <p:nvPr/>
        </p:nvSpPr>
        <p:spPr bwMode="auto">
          <a:xfrm>
            <a:off x="6118225" y="2032000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9222" name="Text Box 20"/>
          <p:cNvSpPr txBox="1">
            <a:spLocks noChangeArrowheads="1"/>
          </p:cNvSpPr>
          <p:nvPr/>
        </p:nvSpPr>
        <p:spPr bwMode="auto">
          <a:xfrm>
            <a:off x="5553075" y="3025775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9223" name="Text Box 21"/>
          <p:cNvSpPr txBox="1">
            <a:spLocks noChangeArrowheads="1"/>
          </p:cNvSpPr>
          <p:nvPr/>
        </p:nvSpPr>
        <p:spPr bwMode="auto">
          <a:xfrm>
            <a:off x="5551488" y="2786063"/>
            <a:ext cx="119062" cy="12541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9224" name="Text Box 22"/>
          <p:cNvSpPr txBox="1">
            <a:spLocks noChangeArrowheads="1"/>
          </p:cNvSpPr>
          <p:nvPr/>
        </p:nvSpPr>
        <p:spPr bwMode="auto">
          <a:xfrm>
            <a:off x="6127750" y="3260725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9225" name="Text Box 23"/>
          <p:cNvSpPr txBox="1">
            <a:spLocks noChangeArrowheads="1"/>
          </p:cNvSpPr>
          <p:nvPr/>
        </p:nvSpPr>
        <p:spPr bwMode="auto">
          <a:xfrm>
            <a:off x="5548313" y="4543425"/>
            <a:ext cx="119062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9226" name="Text Box 24"/>
          <p:cNvSpPr txBox="1">
            <a:spLocks noChangeArrowheads="1"/>
          </p:cNvSpPr>
          <p:nvPr/>
        </p:nvSpPr>
        <p:spPr bwMode="auto">
          <a:xfrm>
            <a:off x="5537200" y="4303713"/>
            <a:ext cx="119063" cy="12541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9227" name="Text Box 25"/>
          <p:cNvSpPr txBox="1">
            <a:spLocks noChangeArrowheads="1"/>
          </p:cNvSpPr>
          <p:nvPr/>
        </p:nvSpPr>
        <p:spPr bwMode="auto">
          <a:xfrm>
            <a:off x="6113463" y="4778375"/>
            <a:ext cx="119062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9228" name="Text Box 26"/>
          <p:cNvSpPr txBox="1">
            <a:spLocks noChangeArrowheads="1"/>
          </p:cNvSpPr>
          <p:nvPr/>
        </p:nvSpPr>
        <p:spPr bwMode="auto">
          <a:xfrm>
            <a:off x="5546725" y="5651500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9229" name="Text Box 27"/>
          <p:cNvSpPr txBox="1">
            <a:spLocks noChangeArrowheads="1"/>
          </p:cNvSpPr>
          <p:nvPr/>
        </p:nvSpPr>
        <p:spPr bwMode="auto">
          <a:xfrm>
            <a:off x="5549900" y="5416550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9230" name="Text Box 28"/>
          <p:cNvSpPr txBox="1">
            <a:spLocks noChangeArrowheads="1"/>
          </p:cNvSpPr>
          <p:nvPr/>
        </p:nvSpPr>
        <p:spPr bwMode="auto">
          <a:xfrm>
            <a:off x="6126163" y="5891213"/>
            <a:ext cx="119062" cy="12541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9231" name="Oval 35"/>
          <p:cNvSpPr>
            <a:spLocks noChangeArrowheads="1"/>
          </p:cNvSpPr>
          <p:nvPr/>
        </p:nvSpPr>
        <p:spPr bwMode="auto">
          <a:xfrm>
            <a:off x="2393950" y="1544638"/>
            <a:ext cx="576263" cy="288925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9232" name="Oval 36"/>
          <p:cNvSpPr>
            <a:spLocks noChangeArrowheads="1"/>
          </p:cNvSpPr>
          <p:nvPr/>
        </p:nvSpPr>
        <p:spPr bwMode="auto">
          <a:xfrm>
            <a:off x="1755775" y="2133600"/>
            <a:ext cx="639763" cy="287338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9233" name="Text Box 37"/>
          <p:cNvSpPr txBox="1">
            <a:spLocks noChangeAspect="1" noChangeArrowheads="1"/>
          </p:cNvSpPr>
          <p:nvPr/>
        </p:nvSpPr>
        <p:spPr bwMode="auto">
          <a:xfrm>
            <a:off x="1169988" y="141287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XAVIER</a:t>
            </a:r>
          </a:p>
        </p:txBody>
      </p:sp>
      <p:sp>
        <p:nvSpPr>
          <p:cNvPr id="9234" name="Text Box 38"/>
          <p:cNvSpPr txBox="1">
            <a:spLocks noChangeAspect="1" noChangeArrowheads="1"/>
          </p:cNvSpPr>
          <p:nvPr/>
        </p:nvSpPr>
        <p:spPr bwMode="auto">
          <a:xfrm>
            <a:off x="1169988" y="153035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DANIEL</a:t>
            </a:r>
          </a:p>
        </p:txBody>
      </p:sp>
      <p:sp>
        <p:nvSpPr>
          <p:cNvPr id="9235" name="Text Box 39"/>
          <p:cNvSpPr txBox="1">
            <a:spLocks noChangeAspect="1" noChangeArrowheads="1"/>
          </p:cNvSpPr>
          <p:nvPr/>
        </p:nvSpPr>
        <p:spPr bwMode="auto">
          <a:xfrm>
            <a:off x="1166813" y="1643063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ALBERT</a:t>
            </a:r>
          </a:p>
        </p:txBody>
      </p:sp>
      <p:sp>
        <p:nvSpPr>
          <p:cNvPr id="9236" name="Text Box 40"/>
          <p:cNvSpPr txBox="1">
            <a:spLocks noChangeAspect="1" noChangeArrowheads="1"/>
          </p:cNvSpPr>
          <p:nvPr/>
        </p:nvSpPr>
        <p:spPr bwMode="auto">
          <a:xfrm>
            <a:off x="1166813" y="1765300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ANTHONY</a:t>
            </a:r>
          </a:p>
        </p:txBody>
      </p:sp>
      <p:sp>
        <p:nvSpPr>
          <p:cNvPr id="9237" name="Text Box 41"/>
          <p:cNvSpPr txBox="1">
            <a:spLocks noChangeAspect="1" noChangeArrowheads="1"/>
          </p:cNvSpPr>
          <p:nvPr/>
        </p:nvSpPr>
        <p:spPr bwMode="auto">
          <a:xfrm>
            <a:off x="1166813" y="188277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MICHEL</a:t>
            </a:r>
          </a:p>
        </p:txBody>
      </p:sp>
      <p:sp>
        <p:nvSpPr>
          <p:cNvPr id="9238" name="Text Box 42"/>
          <p:cNvSpPr txBox="1">
            <a:spLocks noChangeAspect="1" noChangeArrowheads="1"/>
          </p:cNvSpPr>
          <p:nvPr/>
        </p:nvSpPr>
        <p:spPr bwMode="auto">
          <a:xfrm>
            <a:off x="1163638" y="2117725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ALAIN</a:t>
            </a:r>
          </a:p>
        </p:txBody>
      </p:sp>
      <p:sp>
        <p:nvSpPr>
          <p:cNvPr id="9239" name="Text Box 43"/>
          <p:cNvSpPr txBox="1">
            <a:spLocks noChangeAspect="1" noChangeArrowheads="1"/>
          </p:cNvSpPr>
          <p:nvPr/>
        </p:nvSpPr>
        <p:spPr bwMode="auto">
          <a:xfrm>
            <a:off x="1163638" y="2230438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BERNARD</a:t>
            </a:r>
          </a:p>
        </p:txBody>
      </p:sp>
      <p:sp>
        <p:nvSpPr>
          <p:cNvPr id="9240" name="Text Box 44"/>
          <p:cNvSpPr txBox="1">
            <a:spLocks noChangeAspect="1" noChangeArrowheads="1"/>
          </p:cNvSpPr>
          <p:nvPr/>
        </p:nvSpPr>
        <p:spPr bwMode="auto">
          <a:xfrm>
            <a:off x="1882775" y="146526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XAVIER</a:t>
            </a:r>
          </a:p>
        </p:txBody>
      </p:sp>
      <p:sp>
        <p:nvSpPr>
          <p:cNvPr id="9241" name="Text Box 45"/>
          <p:cNvSpPr txBox="1">
            <a:spLocks noChangeAspect="1" noChangeArrowheads="1"/>
          </p:cNvSpPr>
          <p:nvPr/>
        </p:nvSpPr>
        <p:spPr bwMode="auto">
          <a:xfrm>
            <a:off x="1882775" y="17002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ANTHONY</a:t>
            </a:r>
          </a:p>
        </p:txBody>
      </p:sp>
      <p:sp>
        <p:nvSpPr>
          <p:cNvPr id="9242" name="Text Box 46"/>
          <p:cNvSpPr txBox="1">
            <a:spLocks noChangeAspect="1" noChangeArrowheads="1"/>
          </p:cNvSpPr>
          <p:nvPr/>
        </p:nvSpPr>
        <p:spPr bwMode="auto">
          <a:xfrm>
            <a:off x="1882775" y="216376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ALAIN</a:t>
            </a:r>
          </a:p>
        </p:txBody>
      </p:sp>
      <p:sp>
        <p:nvSpPr>
          <p:cNvPr id="9243" name="Text Box 47"/>
          <p:cNvSpPr txBox="1">
            <a:spLocks noChangeAspect="1" noChangeArrowheads="1"/>
          </p:cNvSpPr>
          <p:nvPr/>
        </p:nvSpPr>
        <p:spPr bwMode="auto">
          <a:xfrm>
            <a:off x="2506663" y="158273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XAVIER</a:t>
            </a:r>
          </a:p>
        </p:txBody>
      </p:sp>
      <p:sp>
        <p:nvSpPr>
          <p:cNvPr id="9244" name="Text Box 48"/>
          <p:cNvSpPr txBox="1">
            <a:spLocks noChangeAspect="1" noChangeArrowheads="1"/>
          </p:cNvSpPr>
          <p:nvPr/>
        </p:nvSpPr>
        <p:spPr bwMode="auto">
          <a:xfrm>
            <a:off x="2506663" y="205263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MICHEL</a:t>
            </a:r>
          </a:p>
        </p:txBody>
      </p:sp>
      <p:sp>
        <p:nvSpPr>
          <p:cNvPr id="9245" name="Text Box 49"/>
          <p:cNvSpPr txBox="1">
            <a:spLocks noChangeAspect="1" noChangeArrowheads="1"/>
          </p:cNvSpPr>
          <p:nvPr/>
        </p:nvSpPr>
        <p:spPr bwMode="auto">
          <a:xfrm>
            <a:off x="3148013" y="18161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MICHEL</a:t>
            </a:r>
          </a:p>
        </p:txBody>
      </p:sp>
      <p:sp>
        <p:nvSpPr>
          <p:cNvPr id="9246" name="Oval 50"/>
          <p:cNvSpPr>
            <a:spLocks noChangeArrowheads="1"/>
          </p:cNvSpPr>
          <p:nvPr/>
        </p:nvSpPr>
        <p:spPr bwMode="auto">
          <a:xfrm>
            <a:off x="1082675" y="1970088"/>
            <a:ext cx="719138" cy="1460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9247" name="Text Box 51"/>
          <p:cNvSpPr txBox="1">
            <a:spLocks noChangeAspect="1" noChangeArrowheads="1"/>
          </p:cNvSpPr>
          <p:nvPr/>
        </p:nvSpPr>
        <p:spPr bwMode="auto">
          <a:xfrm>
            <a:off x="1154113" y="19923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" b="1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</p:txBody>
      </p:sp>
      <p:sp>
        <p:nvSpPr>
          <p:cNvPr id="9248" name="Text Box 60"/>
          <p:cNvSpPr txBox="1">
            <a:spLocks noChangeAspect="1" noChangeArrowheads="1"/>
          </p:cNvSpPr>
          <p:nvPr/>
        </p:nvSpPr>
        <p:spPr bwMode="auto">
          <a:xfrm>
            <a:off x="1905000" y="1905000"/>
            <a:ext cx="6286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MICHEL</a:t>
            </a:r>
          </a:p>
        </p:txBody>
      </p:sp>
      <p:sp>
        <p:nvSpPr>
          <p:cNvPr id="9249" name="Text Box 61"/>
          <p:cNvSpPr txBox="1">
            <a:spLocks noChangeAspect="1" noChangeArrowheads="1"/>
          </p:cNvSpPr>
          <p:nvPr/>
        </p:nvSpPr>
        <p:spPr bwMode="auto">
          <a:xfrm>
            <a:off x="1154113" y="19923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" b="1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</p:txBody>
      </p:sp>
      <p:sp>
        <p:nvSpPr>
          <p:cNvPr id="9250" name="Text Box 66"/>
          <p:cNvSpPr txBox="1">
            <a:spLocks noChangeAspect="1" noChangeArrowheads="1"/>
          </p:cNvSpPr>
          <p:nvPr/>
        </p:nvSpPr>
        <p:spPr bwMode="auto">
          <a:xfrm>
            <a:off x="1169988" y="263683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HUGO</a:t>
            </a:r>
          </a:p>
        </p:txBody>
      </p:sp>
      <p:sp>
        <p:nvSpPr>
          <p:cNvPr id="9251" name="Text Box 67"/>
          <p:cNvSpPr txBox="1">
            <a:spLocks noChangeAspect="1" noChangeArrowheads="1"/>
          </p:cNvSpPr>
          <p:nvPr/>
        </p:nvSpPr>
        <p:spPr bwMode="auto">
          <a:xfrm>
            <a:off x="1169988" y="27543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</a:p>
        </p:txBody>
      </p:sp>
      <p:sp>
        <p:nvSpPr>
          <p:cNvPr id="9252" name="Text Box 68"/>
          <p:cNvSpPr txBox="1">
            <a:spLocks noChangeAspect="1" noChangeArrowheads="1"/>
          </p:cNvSpPr>
          <p:nvPr/>
        </p:nvSpPr>
        <p:spPr bwMode="auto">
          <a:xfrm>
            <a:off x="1166813" y="2867025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FLORENT</a:t>
            </a:r>
          </a:p>
        </p:txBody>
      </p:sp>
      <p:sp>
        <p:nvSpPr>
          <p:cNvPr id="9253" name="Text Box 69"/>
          <p:cNvSpPr txBox="1">
            <a:spLocks noChangeAspect="1" noChangeArrowheads="1"/>
          </p:cNvSpPr>
          <p:nvPr/>
        </p:nvSpPr>
        <p:spPr bwMode="auto">
          <a:xfrm>
            <a:off x="1166813" y="2989263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RICHARD</a:t>
            </a:r>
          </a:p>
        </p:txBody>
      </p:sp>
      <p:sp>
        <p:nvSpPr>
          <p:cNvPr id="9254" name="Text Box 70"/>
          <p:cNvSpPr txBox="1">
            <a:spLocks noChangeAspect="1" noChangeArrowheads="1"/>
          </p:cNvSpPr>
          <p:nvPr/>
        </p:nvSpPr>
        <p:spPr bwMode="auto">
          <a:xfrm>
            <a:off x="1166813" y="310673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THOMAS</a:t>
            </a:r>
          </a:p>
        </p:txBody>
      </p:sp>
      <p:sp>
        <p:nvSpPr>
          <p:cNvPr id="9255" name="Text Box 71"/>
          <p:cNvSpPr txBox="1">
            <a:spLocks noChangeAspect="1" noChangeArrowheads="1"/>
          </p:cNvSpPr>
          <p:nvPr/>
        </p:nvSpPr>
        <p:spPr bwMode="auto">
          <a:xfrm>
            <a:off x="1163638" y="3341688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JULIEN</a:t>
            </a:r>
          </a:p>
        </p:txBody>
      </p:sp>
      <p:sp>
        <p:nvSpPr>
          <p:cNvPr id="9256" name="Text Box 72"/>
          <p:cNvSpPr txBox="1">
            <a:spLocks noChangeAspect="1" noChangeArrowheads="1"/>
          </p:cNvSpPr>
          <p:nvPr/>
        </p:nvSpPr>
        <p:spPr bwMode="auto">
          <a:xfrm>
            <a:off x="1163638" y="3454400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FRANCK</a:t>
            </a:r>
          </a:p>
        </p:txBody>
      </p:sp>
      <p:sp>
        <p:nvSpPr>
          <p:cNvPr id="9257" name="Text Box 73"/>
          <p:cNvSpPr txBox="1">
            <a:spLocks noChangeAspect="1" noChangeArrowheads="1"/>
          </p:cNvSpPr>
          <p:nvPr/>
        </p:nvSpPr>
        <p:spPr bwMode="auto">
          <a:xfrm>
            <a:off x="1882775" y="268922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HUGO</a:t>
            </a:r>
          </a:p>
        </p:txBody>
      </p:sp>
      <p:sp>
        <p:nvSpPr>
          <p:cNvPr id="9258" name="Text Box 74"/>
          <p:cNvSpPr txBox="1">
            <a:spLocks noChangeAspect="1" noChangeArrowheads="1"/>
          </p:cNvSpPr>
          <p:nvPr/>
        </p:nvSpPr>
        <p:spPr bwMode="auto">
          <a:xfrm>
            <a:off x="1882775" y="292417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FLORENT</a:t>
            </a:r>
          </a:p>
        </p:txBody>
      </p:sp>
      <p:sp>
        <p:nvSpPr>
          <p:cNvPr id="9259" name="Text Box 75"/>
          <p:cNvSpPr txBox="1">
            <a:spLocks noChangeAspect="1" noChangeArrowheads="1"/>
          </p:cNvSpPr>
          <p:nvPr/>
        </p:nvSpPr>
        <p:spPr bwMode="auto">
          <a:xfrm>
            <a:off x="1882775" y="31623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MATHIEU</a:t>
            </a:r>
          </a:p>
        </p:txBody>
      </p:sp>
      <p:sp>
        <p:nvSpPr>
          <p:cNvPr id="9260" name="Text Box 76"/>
          <p:cNvSpPr txBox="1">
            <a:spLocks noChangeAspect="1" noChangeArrowheads="1"/>
          </p:cNvSpPr>
          <p:nvPr/>
        </p:nvSpPr>
        <p:spPr bwMode="auto">
          <a:xfrm>
            <a:off x="1882775" y="338772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JULIEN</a:t>
            </a:r>
          </a:p>
        </p:txBody>
      </p:sp>
      <p:sp>
        <p:nvSpPr>
          <p:cNvPr id="9261" name="Text Box 77"/>
          <p:cNvSpPr txBox="1">
            <a:spLocks noChangeAspect="1" noChangeArrowheads="1"/>
          </p:cNvSpPr>
          <p:nvPr/>
        </p:nvSpPr>
        <p:spPr bwMode="auto">
          <a:xfrm>
            <a:off x="2506663" y="28067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HUGO</a:t>
            </a:r>
          </a:p>
        </p:txBody>
      </p:sp>
      <p:sp>
        <p:nvSpPr>
          <p:cNvPr id="9262" name="Text Box 78"/>
          <p:cNvSpPr txBox="1">
            <a:spLocks noChangeAspect="1" noChangeArrowheads="1"/>
          </p:cNvSpPr>
          <p:nvPr/>
        </p:nvSpPr>
        <p:spPr bwMode="auto">
          <a:xfrm>
            <a:off x="2503488" y="32766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JULIEN</a:t>
            </a:r>
          </a:p>
        </p:txBody>
      </p:sp>
      <p:sp>
        <p:nvSpPr>
          <p:cNvPr id="9263" name="Text Box 79"/>
          <p:cNvSpPr txBox="1">
            <a:spLocks noChangeAspect="1" noChangeArrowheads="1"/>
          </p:cNvSpPr>
          <p:nvPr/>
        </p:nvSpPr>
        <p:spPr bwMode="auto">
          <a:xfrm>
            <a:off x="3148013" y="304006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JULIEN</a:t>
            </a:r>
          </a:p>
        </p:txBody>
      </p:sp>
      <p:sp>
        <p:nvSpPr>
          <p:cNvPr id="9264" name="Text Box 80"/>
          <p:cNvSpPr txBox="1">
            <a:spLocks noChangeAspect="1" noChangeArrowheads="1"/>
          </p:cNvSpPr>
          <p:nvPr/>
        </p:nvSpPr>
        <p:spPr bwMode="auto">
          <a:xfrm>
            <a:off x="1163638" y="32258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MATHIEU</a:t>
            </a:r>
          </a:p>
        </p:txBody>
      </p:sp>
      <p:sp>
        <p:nvSpPr>
          <p:cNvPr id="9265" name="Oval 81"/>
          <p:cNvSpPr>
            <a:spLocks noChangeArrowheads="1"/>
          </p:cNvSpPr>
          <p:nvPr/>
        </p:nvSpPr>
        <p:spPr bwMode="auto">
          <a:xfrm>
            <a:off x="2408238" y="2762250"/>
            <a:ext cx="639762" cy="287338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9266" name="Oval 82"/>
          <p:cNvSpPr>
            <a:spLocks noChangeArrowheads="1"/>
          </p:cNvSpPr>
          <p:nvPr/>
        </p:nvSpPr>
        <p:spPr bwMode="auto">
          <a:xfrm>
            <a:off x="1803400" y="3132138"/>
            <a:ext cx="639763" cy="2349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9267" name="Oval 83"/>
          <p:cNvSpPr>
            <a:spLocks noChangeArrowheads="1"/>
          </p:cNvSpPr>
          <p:nvPr/>
        </p:nvSpPr>
        <p:spPr bwMode="auto">
          <a:xfrm>
            <a:off x="1039813" y="3429000"/>
            <a:ext cx="719137" cy="1460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9268" name="Text Box 92"/>
          <p:cNvSpPr txBox="1">
            <a:spLocks noChangeAspect="1" noChangeArrowheads="1"/>
          </p:cNvSpPr>
          <p:nvPr/>
        </p:nvSpPr>
        <p:spPr bwMode="auto">
          <a:xfrm>
            <a:off x="1162050" y="387032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ERIC</a:t>
            </a:r>
          </a:p>
        </p:txBody>
      </p:sp>
      <p:sp>
        <p:nvSpPr>
          <p:cNvPr id="9269" name="Text Box 93"/>
          <p:cNvSpPr txBox="1">
            <a:spLocks noChangeAspect="1" noChangeArrowheads="1"/>
          </p:cNvSpPr>
          <p:nvPr/>
        </p:nvSpPr>
        <p:spPr bwMode="auto">
          <a:xfrm>
            <a:off x="1162050" y="39878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ALEX</a:t>
            </a:r>
          </a:p>
        </p:txBody>
      </p:sp>
      <p:sp>
        <p:nvSpPr>
          <p:cNvPr id="9270" name="Text Box 94"/>
          <p:cNvSpPr txBox="1">
            <a:spLocks noChangeAspect="1" noChangeArrowheads="1"/>
          </p:cNvSpPr>
          <p:nvPr/>
        </p:nvSpPr>
        <p:spPr bwMode="auto">
          <a:xfrm>
            <a:off x="1158875" y="4100513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CHRISTOPHE</a:t>
            </a:r>
          </a:p>
        </p:txBody>
      </p:sp>
      <p:sp>
        <p:nvSpPr>
          <p:cNvPr id="9271" name="Text Box 95"/>
          <p:cNvSpPr txBox="1">
            <a:spLocks noChangeAspect="1" noChangeArrowheads="1"/>
          </p:cNvSpPr>
          <p:nvPr/>
        </p:nvSpPr>
        <p:spPr bwMode="auto">
          <a:xfrm>
            <a:off x="1158875" y="4222750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JEROME</a:t>
            </a:r>
          </a:p>
        </p:txBody>
      </p:sp>
      <p:sp>
        <p:nvSpPr>
          <p:cNvPr id="9272" name="Text Box 96"/>
          <p:cNvSpPr txBox="1">
            <a:spLocks noChangeAspect="1" noChangeArrowheads="1"/>
          </p:cNvSpPr>
          <p:nvPr/>
        </p:nvSpPr>
        <p:spPr bwMode="auto">
          <a:xfrm>
            <a:off x="1158875" y="434022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GAEL</a:t>
            </a:r>
          </a:p>
        </p:txBody>
      </p:sp>
      <p:sp>
        <p:nvSpPr>
          <p:cNvPr id="9273" name="Text Box 97"/>
          <p:cNvSpPr txBox="1">
            <a:spLocks noChangeAspect="1" noChangeArrowheads="1"/>
          </p:cNvSpPr>
          <p:nvPr/>
        </p:nvSpPr>
        <p:spPr bwMode="auto">
          <a:xfrm>
            <a:off x="1155700" y="4575175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BRUNO</a:t>
            </a:r>
          </a:p>
        </p:txBody>
      </p:sp>
      <p:sp>
        <p:nvSpPr>
          <p:cNvPr id="9274" name="Text Box 98"/>
          <p:cNvSpPr txBox="1">
            <a:spLocks noChangeAspect="1" noChangeArrowheads="1"/>
          </p:cNvSpPr>
          <p:nvPr/>
        </p:nvSpPr>
        <p:spPr bwMode="auto">
          <a:xfrm>
            <a:off x="1155700" y="4687888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ARNAUD</a:t>
            </a:r>
          </a:p>
        </p:txBody>
      </p:sp>
      <p:sp>
        <p:nvSpPr>
          <p:cNvPr id="9275" name="Text Box 99"/>
          <p:cNvSpPr txBox="1">
            <a:spLocks noChangeAspect="1" noChangeArrowheads="1"/>
          </p:cNvSpPr>
          <p:nvPr/>
        </p:nvSpPr>
        <p:spPr bwMode="auto">
          <a:xfrm>
            <a:off x="1874838" y="39227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ERIC</a:t>
            </a:r>
          </a:p>
        </p:txBody>
      </p:sp>
      <p:sp>
        <p:nvSpPr>
          <p:cNvPr id="9276" name="Text Box 100"/>
          <p:cNvSpPr txBox="1">
            <a:spLocks noChangeAspect="1" noChangeArrowheads="1"/>
          </p:cNvSpPr>
          <p:nvPr/>
        </p:nvSpPr>
        <p:spPr bwMode="auto">
          <a:xfrm>
            <a:off x="1874838" y="415766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JEROME</a:t>
            </a:r>
          </a:p>
        </p:txBody>
      </p:sp>
      <p:sp>
        <p:nvSpPr>
          <p:cNvPr id="9277" name="Text Box 101"/>
          <p:cNvSpPr txBox="1">
            <a:spLocks noChangeAspect="1" noChangeArrowheads="1"/>
          </p:cNvSpPr>
          <p:nvPr/>
        </p:nvSpPr>
        <p:spPr bwMode="auto">
          <a:xfrm>
            <a:off x="1874838" y="439578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LAURENT</a:t>
            </a:r>
          </a:p>
        </p:txBody>
      </p:sp>
      <p:sp>
        <p:nvSpPr>
          <p:cNvPr id="9278" name="Text Box 102"/>
          <p:cNvSpPr txBox="1">
            <a:spLocks noChangeAspect="1" noChangeArrowheads="1"/>
          </p:cNvSpPr>
          <p:nvPr/>
        </p:nvSpPr>
        <p:spPr bwMode="auto">
          <a:xfrm>
            <a:off x="1874838" y="4621213"/>
            <a:ext cx="628650" cy="22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ARNAUD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600" b="1" baseline="-25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79" name="Text Box 103"/>
          <p:cNvSpPr txBox="1">
            <a:spLocks noChangeAspect="1" noChangeArrowheads="1"/>
          </p:cNvSpPr>
          <p:nvPr/>
        </p:nvSpPr>
        <p:spPr bwMode="auto">
          <a:xfrm>
            <a:off x="2498725" y="404018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JEROME</a:t>
            </a:r>
          </a:p>
        </p:txBody>
      </p:sp>
      <p:sp>
        <p:nvSpPr>
          <p:cNvPr id="9280" name="Text Box 104"/>
          <p:cNvSpPr txBox="1">
            <a:spLocks noChangeAspect="1" noChangeArrowheads="1"/>
          </p:cNvSpPr>
          <p:nvPr/>
        </p:nvSpPr>
        <p:spPr bwMode="auto">
          <a:xfrm>
            <a:off x="2495550" y="4510088"/>
            <a:ext cx="628650" cy="21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ARNAUD</a:t>
            </a:r>
          </a:p>
        </p:txBody>
      </p:sp>
      <p:sp>
        <p:nvSpPr>
          <p:cNvPr id="9281" name="Text Box 105"/>
          <p:cNvSpPr txBox="1">
            <a:spLocks noChangeAspect="1" noChangeArrowheads="1"/>
          </p:cNvSpPr>
          <p:nvPr/>
        </p:nvSpPr>
        <p:spPr bwMode="auto">
          <a:xfrm>
            <a:off x="3140075" y="4273550"/>
            <a:ext cx="628650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ARNAUD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82" name="Text Box 106"/>
          <p:cNvSpPr txBox="1">
            <a:spLocks noChangeAspect="1" noChangeArrowheads="1"/>
          </p:cNvSpPr>
          <p:nvPr/>
        </p:nvSpPr>
        <p:spPr bwMode="auto">
          <a:xfrm>
            <a:off x="1155700" y="445928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LAURENT</a:t>
            </a:r>
          </a:p>
        </p:txBody>
      </p:sp>
      <p:sp>
        <p:nvSpPr>
          <p:cNvPr id="9283" name="Oval 107"/>
          <p:cNvSpPr>
            <a:spLocks noChangeArrowheads="1"/>
          </p:cNvSpPr>
          <p:nvPr/>
        </p:nvSpPr>
        <p:spPr bwMode="auto">
          <a:xfrm>
            <a:off x="1039813" y="4549775"/>
            <a:ext cx="719137" cy="1460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9284" name="Oval 108"/>
          <p:cNvSpPr>
            <a:spLocks noChangeArrowheads="1"/>
          </p:cNvSpPr>
          <p:nvPr/>
        </p:nvSpPr>
        <p:spPr bwMode="auto">
          <a:xfrm>
            <a:off x="1758950" y="4365625"/>
            <a:ext cx="639763" cy="2349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9285" name="Oval 109"/>
          <p:cNvSpPr>
            <a:spLocks noChangeArrowheads="1"/>
          </p:cNvSpPr>
          <p:nvPr/>
        </p:nvSpPr>
        <p:spPr bwMode="auto">
          <a:xfrm>
            <a:off x="2382838" y="4014788"/>
            <a:ext cx="639762" cy="2349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9286" name="Text Box 115"/>
          <p:cNvSpPr txBox="1">
            <a:spLocks noChangeAspect="1" noChangeArrowheads="1"/>
          </p:cNvSpPr>
          <p:nvPr/>
        </p:nvSpPr>
        <p:spPr bwMode="auto">
          <a:xfrm>
            <a:off x="1160463" y="509428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ADRIEN</a:t>
            </a:r>
          </a:p>
        </p:txBody>
      </p:sp>
      <p:sp>
        <p:nvSpPr>
          <p:cNvPr id="9287" name="Text Box 116"/>
          <p:cNvSpPr txBox="1">
            <a:spLocks noChangeAspect="1" noChangeArrowheads="1"/>
          </p:cNvSpPr>
          <p:nvPr/>
        </p:nvSpPr>
        <p:spPr bwMode="auto">
          <a:xfrm>
            <a:off x="1160463" y="521176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KEVIN</a:t>
            </a:r>
          </a:p>
        </p:txBody>
      </p:sp>
      <p:sp>
        <p:nvSpPr>
          <p:cNvPr id="9288" name="Text Box 117"/>
          <p:cNvSpPr txBox="1">
            <a:spLocks noChangeAspect="1" noChangeArrowheads="1"/>
          </p:cNvSpPr>
          <p:nvPr/>
        </p:nvSpPr>
        <p:spPr bwMode="auto">
          <a:xfrm>
            <a:off x="1157288" y="5324475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JEAN</a:t>
            </a:r>
          </a:p>
        </p:txBody>
      </p:sp>
      <p:sp>
        <p:nvSpPr>
          <p:cNvPr id="9289" name="Text Box 118"/>
          <p:cNvSpPr txBox="1">
            <a:spLocks noChangeAspect="1" noChangeArrowheads="1"/>
          </p:cNvSpPr>
          <p:nvPr/>
        </p:nvSpPr>
        <p:spPr bwMode="auto">
          <a:xfrm>
            <a:off x="1157288" y="5446713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REMI</a:t>
            </a:r>
          </a:p>
        </p:txBody>
      </p:sp>
      <p:sp>
        <p:nvSpPr>
          <p:cNvPr id="9290" name="Text Box 119"/>
          <p:cNvSpPr txBox="1">
            <a:spLocks noChangeAspect="1" noChangeArrowheads="1"/>
          </p:cNvSpPr>
          <p:nvPr/>
        </p:nvSpPr>
        <p:spPr bwMode="auto">
          <a:xfrm>
            <a:off x="1157288" y="556418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MARC</a:t>
            </a:r>
          </a:p>
        </p:txBody>
      </p:sp>
      <p:sp>
        <p:nvSpPr>
          <p:cNvPr id="9291" name="Text Box 120"/>
          <p:cNvSpPr txBox="1">
            <a:spLocks noChangeAspect="1" noChangeArrowheads="1"/>
          </p:cNvSpPr>
          <p:nvPr/>
        </p:nvSpPr>
        <p:spPr bwMode="auto">
          <a:xfrm>
            <a:off x="1154113" y="5799138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PIERRE</a:t>
            </a:r>
          </a:p>
        </p:txBody>
      </p:sp>
      <p:sp>
        <p:nvSpPr>
          <p:cNvPr id="9292" name="Text Box 121"/>
          <p:cNvSpPr txBox="1">
            <a:spLocks noChangeAspect="1" noChangeArrowheads="1"/>
          </p:cNvSpPr>
          <p:nvPr/>
        </p:nvSpPr>
        <p:spPr bwMode="auto">
          <a:xfrm>
            <a:off x="1154113" y="5911850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JOEL</a:t>
            </a:r>
          </a:p>
        </p:txBody>
      </p:sp>
      <p:sp>
        <p:nvSpPr>
          <p:cNvPr id="9293" name="Text Box 122"/>
          <p:cNvSpPr txBox="1">
            <a:spLocks noChangeAspect="1" noChangeArrowheads="1"/>
          </p:cNvSpPr>
          <p:nvPr/>
        </p:nvSpPr>
        <p:spPr bwMode="auto">
          <a:xfrm>
            <a:off x="1873250" y="514667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KEVIN</a:t>
            </a:r>
          </a:p>
        </p:txBody>
      </p:sp>
      <p:sp>
        <p:nvSpPr>
          <p:cNvPr id="9294" name="Text Box 123"/>
          <p:cNvSpPr txBox="1">
            <a:spLocks noChangeAspect="1" noChangeArrowheads="1"/>
          </p:cNvSpPr>
          <p:nvPr/>
        </p:nvSpPr>
        <p:spPr bwMode="auto">
          <a:xfrm>
            <a:off x="1889125" y="5365750"/>
            <a:ext cx="628650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REMI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600" b="1" baseline="-25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95" name="Text Box 124"/>
          <p:cNvSpPr txBox="1">
            <a:spLocks noChangeAspect="1" noChangeArrowheads="1"/>
          </p:cNvSpPr>
          <p:nvPr/>
        </p:nvSpPr>
        <p:spPr bwMode="auto">
          <a:xfrm>
            <a:off x="1873250" y="5619750"/>
            <a:ext cx="628650" cy="179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MARC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96" name="Text Box 125"/>
          <p:cNvSpPr txBox="1">
            <a:spLocks noChangeAspect="1" noChangeArrowheads="1"/>
          </p:cNvSpPr>
          <p:nvPr/>
        </p:nvSpPr>
        <p:spPr bwMode="auto">
          <a:xfrm>
            <a:off x="1873250" y="5845175"/>
            <a:ext cx="6286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JOEL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600" b="1" baseline="-25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97" name="Text Box 126"/>
          <p:cNvSpPr txBox="1">
            <a:spLocks noChangeAspect="1" noChangeArrowheads="1"/>
          </p:cNvSpPr>
          <p:nvPr/>
        </p:nvSpPr>
        <p:spPr bwMode="auto">
          <a:xfrm>
            <a:off x="2497138" y="5264150"/>
            <a:ext cx="62865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REMI</a:t>
            </a:r>
          </a:p>
        </p:txBody>
      </p:sp>
      <p:sp>
        <p:nvSpPr>
          <p:cNvPr id="9298" name="Text Box 127"/>
          <p:cNvSpPr txBox="1">
            <a:spLocks noChangeAspect="1" noChangeArrowheads="1"/>
          </p:cNvSpPr>
          <p:nvPr/>
        </p:nvSpPr>
        <p:spPr bwMode="auto">
          <a:xfrm>
            <a:off x="2493963" y="573405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MARC</a:t>
            </a:r>
          </a:p>
        </p:txBody>
      </p:sp>
      <p:sp>
        <p:nvSpPr>
          <p:cNvPr id="9299" name="Text Box 128"/>
          <p:cNvSpPr txBox="1">
            <a:spLocks noChangeAspect="1" noChangeArrowheads="1"/>
          </p:cNvSpPr>
          <p:nvPr/>
        </p:nvSpPr>
        <p:spPr bwMode="auto">
          <a:xfrm>
            <a:off x="3138488" y="5497513"/>
            <a:ext cx="62865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REMI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00" name="Text Box 129"/>
          <p:cNvSpPr txBox="1">
            <a:spLocks noChangeAspect="1" noChangeArrowheads="1"/>
          </p:cNvSpPr>
          <p:nvPr/>
        </p:nvSpPr>
        <p:spPr bwMode="auto">
          <a:xfrm>
            <a:off x="1154113" y="568325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MICHEL</a:t>
            </a:r>
          </a:p>
        </p:txBody>
      </p:sp>
      <p:sp>
        <p:nvSpPr>
          <p:cNvPr id="9301" name="Oval 130"/>
          <p:cNvSpPr>
            <a:spLocks noChangeArrowheads="1"/>
          </p:cNvSpPr>
          <p:nvPr/>
        </p:nvSpPr>
        <p:spPr bwMode="auto">
          <a:xfrm>
            <a:off x="1771650" y="5122863"/>
            <a:ext cx="639763" cy="2349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9302" name="Oval 131"/>
          <p:cNvSpPr>
            <a:spLocks noChangeArrowheads="1"/>
          </p:cNvSpPr>
          <p:nvPr/>
        </p:nvSpPr>
        <p:spPr bwMode="auto">
          <a:xfrm>
            <a:off x="2363788" y="5718175"/>
            <a:ext cx="639762" cy="2349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9303" name="Text Box 142"/>
          <p:cNvSpPr txBox="1">
            <a:spLocks noChangeAspect="1" noChangeArrowheads="1"/>
          </p:cNvSpPr>
          <p:nvPr/>
        </p:nvSpPr>
        <p:spPr bwMode="auto">
          <a:xfrm>
            <a:off x="1882775" y="31607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MATHIEU</a:t>
            </a:r>
          </a:p>
        </p:txBody>
      </p:sp>
      <p:sp>
        <p:nvSpPr>
          <p:cNvPr id="9304" name="Text Box 143"/>
          <p:cNvSpPr txBox="1">
            <a:spLocks noChangeAspect="1" noChangeArrowheads="1"/>
          </p:cNvSpPr>
          <p:nvPr/>
        </p:nvSpPr>
        <p:spPr bwMode="auto">
          <a:xfrm>
            <a:off x="2508250" y="28067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HUGO</a:t>
            </a:r>
          </a:p>
        </p:txBody>
      </p:sp>
      <p:sp>
        <p:nvSpPr>
          <p:cNvPr id="9305" name="Text Box 148"/>
          <p:cNvSpPr txBox="1">
            <a:spLocks noChangeAspect="1" noChangeArrowheads="1"/>
          </p:cNvSpPr>
          <p:nvPr/>
        </p:nvSpPr>
        <p:spPr bwMode="auto">
          <a:xfrm>
            <a:off x="6248400" y="57912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MARC</a:t>
            </a:r>
          </a:p>
        </p:txBody>
      </p:sp>
      <p:grpSp>
        <p:nvGrpSpPr>
          <p:cNvPr id="9306" name="Group 150"/>
          <p:cNvGrpSpPr>
            <a:grpSpLocks/>
          </p:cNvGrpSpPr>
          <p:nvPr/>
        </p:nvGrpSpPr>
        <p:grpSpPr bwMode="auto">
          <a:xfrm>
            <a:off x="971550" y="5314950"/>
            <a:ext cx="647700" cy="107950"/>
            <a:chOff x="612" y="3348"/>
            <a:chExt cx="408" cy="68"/>
          </a:xfrm>
        </p:grpSpPr>
        <p:sp>
          <p:nvSpPr>
            <p:cNvPr id="9357" name="Oval 151"/>
            <p:cNvSpPr>
              <a:spLocks noChangeArrowheads="1"/>
            </p:cNvSpPr>
            <p:nvPr/>
          </p:nvSpPr>
          <p:spPr bwMode="auto">
            <a:xfrm>
              <a:off x="612" y="3348"/>
              <a:ext cx="403" cy="68"/>
            </a:xfrm>
            <a:prstGeom prst="ellips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9358" name="Line 152"/>
            <p:cNvSpPr>
              <a:spLocks noChangeShapeType="1"/>
            </p:cNvSpPr>
            <p:nvPr/>
          </p:nvSpPr>
          <p:spPr bwMode="auto">
            <a:xfrm>
              <a:off x="612" y="3385"/>
              <a:ext cx="408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9307" name="Text Box 157"/>
          <p:cNvSpPr txBox="1">
            <a:spLocks noChangeAspect="1" noChangeArrowheads="1"/>
          </p:cNvSpPr>
          <p:nvPr/>
        </p:nvSpPr>
        <p:spPr bwMode="auto">
          <a:xfrm>
            <a:off x="5632450" y="531495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" b="1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</p:txBody>
      </p:sp>
      <p:sp>
        <p:nvSpPr>
          <p:cNvPr id="9308" name="Text Box 158"/>
          <p:cNvSpPr txBox="1">
            <a:spLocks noChangeAspect="1" noChangeArrowheads="1"/>
          </p:cNvSpPr>
          <p:nvPr/>
        </p:nvSpPr>
        <p:spPr bwMode="auto">
          <a:xfrm>
            <a:off x="1155700" y="198913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" b="1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</p:txBody>
      </p:sp>
      <p:sp>
        <p:nvSpPr>
          <p:cNvPr id="9309" name="Text Box 173"/>
          <p:cNvSpPr txBox="1">
            <a:spLocks noChangeAspect="1" noChangeArrowheads="1"/>
          </p:cNvSpPr>
          <p:nvPr/>
        </p:nvSpPr>
        <p:spPr bwMode="auto">
          <a:xfrm>
            <a:off x="5580063" y="14843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" b="1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</p:txBody>
      </p:sp>
      <p:sp>
        <p:nvSpPr>
          <p:cNvPr id="9310" name="Text Box 174"/>
          <p:cNvSpPr txBox="1">
            <a:spLocks noChangeAspect="1" noChangeArrowheads="1"/>
          </p:cNvSpPr>
          <p:nvPr/>
        </p:nvSpPr>
        <p:spPr bwMode="auto">
          <a:xfrm>
            <a:off x="5734050" y="17002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ALAIN</a:t>
            </a:r>
          </a:p>
        </p:txBody>
      </p:sp>
      <p:sp>
        <p:nvSpPr>
          <p:cNvPr id="9311" name="Text Box 175"/>
          <p:cNvSpPr txBox="1">
            <a:spLocks noChangeAspect="1" noChangeArrowheads="1"/>
          </p:cNvSpPr>
          <p:nvPr/>
        </p:nvSpPr>
        <p:spPr bwMode="auto">
          <a:xfrm>
            <a:off x="5715000" y="28956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MATHIEU</a:t>
            </a:r>
          </a:p>
        </p:txBody>
      </p:sp>
      <p:sp>
        <p:nvSpPr>
          <p:cNvPr id="9312" name="Text Box 176"/>
          <p:cNvSpPr txBox="1">
            <a:spLocks noChangeAspect="1" noChangeArrowheads="1"/>
          </p:cNvSpPr>
          <p:nvPr/>
        </p:nvSpPr>
        <p:spPr bwMode="auto">
          <a:xfrm>
            <a:off x="5715000" y="2667000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FRANCK</a:t>
            </a:r>
          </a:p>
        </p:txBody>
      </p:sp>
      <p:sp>
        <p:nvSpPr>
          <p:cNvPr id="9313" name="Text Box 177"/>
          <p:cNvSpPr txBox="1">
            <a:spLocks noChangeAspect="1" noChangeArrowheads="1"/>
          </p:cNvSpPr>
          <p:nvPr/>
        </p:nvSpPr>
        <p:spPr bwMode="auto">
          <a:xfrm>
            <a:off x="6248400" y="31242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HUGO</a:t>
            </a:r>
          </a:p>
        </p:txBody>
      </p:sp>
      <p:sp>
        <p:nvSpPr>
          <p:cNvPr id="9314" name="Text Box 178"/>
          <p:cNvSpPr txBox="1">
            <a:spLocks noChangeAspect="1" noChangeArrowheads="1"/>
          </p:cNvSpPr>
          <p:nvPr/>
        </p:nvSpPr>
        <p:spPr bwMode="auto">
          <a:xfrm>
            <a:off x="5715000" y="4191000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BRUNO</a:t>
            </a:r>
          </a:p>
        </p:txBody>
      </p:sp>
      <p:sp>
        <p:nvSpPr>
          <p:cNvPr id="9315" name="Text Box 179"/>
          <p:cNvSpPr txBox="1">
            <a:spLocks noChangeAspect="1" noChangeArrowheads="1"/>
          </p:cNvSpPr>
          <p:nvPr/>
        </p:nvSpPr>
        <p:spPr bwMode="auto">
          <a:xfrm>
            <a:off x="5715000" y="44196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LAURENT</a:t>
            </a:r>
          </a:p>
        </p:txBody>
      </p:sp>
      <p:sp>
        <p:nvSpPr>
          <p:cNvPr id="9316" name="Text Box 180"/>
          <p:cNvSpPr txBox="1">
            <a:spLocks noChangeAspect="1" noChangeArrowheads="1"/>
          </p:cNvSpPr>
          <p:nvPr/>
        </p:nvSpPr>
        <p:spPr bwMode="auto">
          <a:xfrm>
            <a:off x="6248400" y="46482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JEROME</a:t>
            </a:r>
          </a:p>
        </p:txBody>
      </p:sp>
      <p:sp>
        <p:nvSpPr>
          <p:cNvPr id="9317" name="Text Box 181"/>
          <p:cNvSpPr txBox="1">
            <a:spLocks noChangeAspect="1" noChangeArrowheads="1"/>
          </p:cNvSpPr>
          <p:nvPr/>
        </p:nvSpPr>
        <p:spPr bwMode="auto">
          <a:xfrm>
            <a:off x="5715000" y="55626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KEVIN</a:t>
            </a:r>
          </a:p>
        </p:txBody>
      </p:sp>
      <p:sp>
        <p:nvSpPr>
          <p:cNvPr id="67766" name="Text Box 182"/>
          <p:cNvSpPr txBox="1">
            <a:spLocks noChangeAspect="1" noChangeArrowheads="1"/>
          </p:cNvSpPr>
          <p:nvPr/>
        </p:nvSpPr>
        <p:spPr bwMode="auto">
          <a:xfrm>
            <a:off x="6324600" y="54102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KEVIN</a:t>
            </a:r>
          </a:p>
        </p:txBody>
      </p:sp>
      <p:sp>
        <p:nvSpPr>
          <p:cNvPr id="9319" name="Text Box 183"/>
          <p:cNvSpPr txBox="1">
            <a:spLocks noChangeAspect="1" noChangeArrowheads="1"/>
          </p:cNvSpPr>
          <p:nvPr/>
        </p:nvSpPr>
        <p:spPr bwMode="auto">
          <a:xfrm>
            <a:off x="6172200" y="19050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XAVIER</a:t>
            </a:r>
          </a:p>
        </p:txBody>
      </p:sp>
      <p:sp>
        <p:nvSpPr>
          <p:cNvPr id="9339" name="Text Box 188"/>
          <p:cNvSpPr txBox="1">
            <a:spLocks noChangeArrowheads="1"/>
          </p:cNvSpPr>
          <p:nvPr/>
        </p:nvSpPr>
        <p:spPr bwMode="auto">
          <a:xfrm>
            <a:off x="1371600" y="228600"/>
            <a:ext cx="6096000" cy="2444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fr-FR" alt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Après le dernier 1/4 de finale il faut placer les repêchés</a:t>
            </a:r>
          </a:p>
        </p:txBody>
      </p:sp>
      <p:sp>
        <p:nvSpPr>
          <p:cNvPr id="67773" name="Text Box 189"/>
          <p:cNvSpPr txBox="1">
            <a:spLocks noChangeArrowheads="1"/>
          </p:cNvSpPr>
          <p:nvPr/>
        </p:nvSpPr>
        <p:spPr bwMode="auto">
          <a:xfrm>
            <a:off x="5715000" y="692150"/>
            <a:ext cx="2819400" cy="396875"/>
          </a:xfrm>
          <a:prstGeom prst="rect">
            <a:avLst/>
          </a:prstGeom>
          <a:solidFill>
            <a:srgbClr val="00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000" b="1">
                <a:latin typeface="Arial" panose="020B0604020202020204" pitchFamily="34" charset="0"/>
                <a:cs typeface="Arial" panose="020B0604020202020204" pitchFamily="34" charset="0"/>
              </a:rPr>
              <a:t>Faire avancer tous les combattants qui passent le 1er tour de repêchage</a:t>
            </a:r>
          </a:p>
        </p:txBody>
      </p:sp>
      <p:sp>
        <p:nvSpPr>
          <p:cNvPr id="9341" name="Text Box 190"/>
          <p:cNvSpPr txBox="1">
            <a:spLocks noChangeArrowheads="1"/>
          </p:cNvSpPr>
          <p:nvPr/>
        </p:nvSpPr>
        <p:spPr bwMode="auto">
          <a:xfrm>
            <a:off x="3124200" y="6324600"/>
            <a:ext cx="647700" cy="1079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defRPr/>
            </a:pPr>
            <a:r>
              <a:rPr lang="fr-FR" altLang="fr-FR" sz="1200" b="1" baseline="-25000" smtClean="0">
                <a:latin typeface="Arial" panose="020B0604020202020204" pitchFamily="34" charset="0"/>
                <a:cs typeface="Arial" panose="020B0604020202020204" pitchFamily="34" charset="0"/>
              </a:rPr>
              <a:t>1/2  finale</a:t>
            </a:r>
          </a:p>
        </p:txBody>
      </p:sp>
      <p:sp>
        <p:nvSpPr>
          <p:cNvPr id="9342" name="Text Box 191"/>
          <p:cNvSpPr txBox="1">
            <a:spLocks noChangeArrowheads="1"/>
          </p:cNvSpPr>
          <p:nvPr/>
        </p:nvSpPr>
        <p:spPr bwMode="auto">
          <a:xfrm>
            <a:off x="3048000" y="1143000"/>
            <a:ext cx="647700" cy="1079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defRPr/>
            </a:pPr>
            <a:r>
              <a:rPr lang="fr-FR" altLang="fr-FR" sz="12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1/2  finale</a:t>
            </a:r>
          </a:p>
        </p:txBody>
      </p:sp>
      <p:sp>
        <p:nvSpPr>
          <p:cNvPr id="67776" name="Line 192"/>
          <p:cNvSpPr>
            <a:spLocks noChangeShapeType="1"/>
          </p:cNvSpPr>
          <p:nvPr/>
        </p:nvSpPr>
        <p:spPr bwMode="auto">
          <a:xfrm flipH="1">
            <a:off x="6019800" y="10668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67777" name="Line 193"/>
          <p:cNvSpPr>
            <a:spLocks noChangeShapeType="1"/>
          </p:cNvSpPr>
          <p:nvPr/>
        </p:nvSpPr>
        <p:spPr bwMode="auto">
          <a:xfrm flipH="1">
            <a:off x="6019800" y="1066800"/>
            <a:ext cx="45720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67778" name="Text Box 194"/>
          <p:cNvSpPr txBox="1">
            <a:spLocks noChangeAspect="1" noChangeArrowheads="1"/>
          </p:cNvSpPr>
          <p:nvPr/>
        </p:nvSpPr>
        <p:spPr bwMode="auto">
          <a:xfrm>
            <a:off x="6248400" y="15240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ALAIN</a:t>
            </a:r>
          </a:p>
        </p:txBody>
      </p:sp>
      <p:sp>
        <p:nvSpPr>
          <p:cNvPr id="9327" name="Text Box 199"/>
          <p:cNvSpPr txBox="1">
            <a:spLocks noChangeArrowheads="1"/>
          </p:cNvSpPr>
          <p:nvPr/>
        </p:nvSpPr>
        <p:spPr bwMode="auto">
          <a:xfrm>
            <a:off x="2209800" y="2209800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9328" name="Text Box 200"/>
          <p:cNvSpPr txBox="1">
            <a:spLocks noChangeArrowheads="1"/>
          </p:cNvSpPr>
          <p:nvPr/>
        </p:nvSpPr>
        <p:spPr bwMode="auto">
          <a:xfrm>
            <a:off x="1524000" y="1981200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9329" name="Text Box 201"/>
          <p:cNvSpPr txBox="1">
            <a:spLocks noChangeArrowheads="1"/>
          </p:cNvSpPr>
          <p:nvPr/>
        </p:nvSpPr>
        <p:spPr bwMode="auto">
          <a:xfrm>
            <a:off x="2895600" y="1600200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9330" name="Text Box 202"/>
          <p:cNvSpPr txBox="1">
            <a:spLocks noChangeArrowheads="1"/>
          </p:cNvSpPr>
          <p:nvPr/>
        </p:nvSpPr>
        <p:spPr bwMode="auto">
          <a:xfrm>
            <a:off x="2286000" y="3200400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9331" name="Text Box 203"/>
          <p:cNvSpPr txBox="1">
            <a:spLocks noChangeArrowheads="1"/>
          </p:cNvSpPr>
          <p:nvPr/>
        </p:nvSpPr>
        <p:spPr bwMode="auto">
          <a:xfrm>
            <a:off x="1524000" y="3429000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9332" name="Text Box 204"/>
          <p:cNvSpPr txBox="1">
            <a:spLocks noChangeArrowheads="1"/>
          </p:cNvSpPr>
          <p:nvPr/>
        </p:nvSpPr>
        <p:spPr bwMode="auto">
          <a:xfrm>
            <a:off x="2895600" y="2819400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9333" name="Text Box 205"/>
          <p:cNvSpPr txBox="1">
            <a:spLocks noChangeArrowheads="1"/>
          </p:cNvSpPr>
          <p:nvPr/>
        </p:nvSpPr>
        <p:spPr bwMode="auto">
          <a:xfrm>
            <a:off x="2286000" y="4419600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9334" name="Text Box 206"/>
          <p:cNvSpPr txBox="1">
            <a:spLocks noChangeArrowheads="1"/>
          </p:cNvSpPr>
          <p:nvPr/>
        </p:nvSpPr>
        <p:spPr bwMode="auto">
          <a:xfrm>
            <a:off x="1600200" y="4572000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9335" name="Text Box 207"/>
          <p:cNvSpPr txBox="1">
            <a:spLocks noChangeArrowheads="1"/>
          </p:cNvSpPr>
          <p:nvPr/>
        </p:nvSpPr>
        <p:spPr bwMode="auto">
          <a:xfrm>
            <a:off x="2895600" y="4495800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9336" name="Text Box 208"/>
          <p:cNvSpPr txBox="1">
            <a:spLocks noChangeArrowheads="1"/>
          </p:cNvSpPr>
          <p:nvPr/>
        </p:nvSpPr>
        <p:spPr bwMode="auto">
          <a:xfrm>
            <a:off x="2209800" y="5181600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9337" name="Text Box 209"/>
          <p:cNvSpPr txBox="1">
            <a:spLocks noChangeArrowheads="1"/>
          </p:cNvSpPr>
          <p:nvPr/>
        </p:nvSpPr>
        <p:spPr bwMode="auto">
          <a:xfrm>
            <a:off x="1524000" y="5334000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9338" name="Text Box 210"/>
          <p:cNvSpPr txBox="1">
            <a:spLocks noChangeArrowheads="1"/>
          </p:cNvSpPr>
          <p:nvPr/>
        </p:nvSpPr>
        <p:spPr bwMode="auto">
          <a:xfrm>
            <a:off x="2895600" y="5715000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" name="Text Box 215"/>
          <p:cNvSpPr txBox="1">
            <a:spLocks noChangeArrowheads="1"/>
          </p:cNvSpPr>
          <p:nvPr/>
        </p:nvSpPr>
        <p:spPr bwMode="auto">
          <a:xfrm>
            <a:off x="8001000" y="6553200"/>
            <a:ext cx="9144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000"/>
              <a:t>4/10</a:t>
            </a:r>
            <a:endParaRPr lang="fr-FR" altLang="fr-FR" sz="2400"/>
          </a:p>
        </p:txBody>
      </p:sp>
      <p:sp>
        <p:nvSpPr>
          <p:cNvPr id="9340" name="Text Box 216"/>
          <p:cNvSpPr txBox="1">
            <a:spLocks noChangeArrowheads="1"/>
          </p:cNvSpPr>
          <p:nvPr/>
        </p:nvSpPr>
        <p:spPr bwMode="auto">
          <a:xfrm>
            <a:off x="6705600" y="1219200"/>
            <a:ext cx="2095500" cy="244475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000">
                <a:latin typeface="Arial" panose="020B0604020202020204" pitchFamily="34" charset="0"/>
                <a:cs typeface="Arial" panose="020B0604020202020204" pitchFamily="34" charset="0"/>
              </a:rPr>
              <a:t>Repêchage du 1/4 de tableau A</a:t>
            </a:r>
          </a:p>
        </p:txBody>
      </p:sp>
      <p:sp>
        <p:nvSpPr>
          <p:cNvPr id="3" name="AutoShape 217"/>
          <p:cNvSpPr>
            <a:spLocks noChangeArrowheads="1"/>
          </p:cNvSpPr>
          <p:nvPr/>
        </p:nvSpPr>
        <p:spPr bwMode="auto">
          <a:xfrm>
            <a:off x="971550" y="1341438"/>
            <a:ext cx="2592388" cy="1150937"/>
          </a:xfrm>
          <a:prstGeom prst="roundRect">
            <a:avLst>
              <a:gd name="adj" fmla="val 16667"/>
            </a:avLst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>
                    <a:alpha val="50195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4" name="Text Box 218"/>
          <p:cNvSpPr txBox="1">
            <a:spLocks noChangeArrowheads="1"/>
          </p:cNvSpPr>
          <p:nvPr/>
        </p:nvSpPr>
        <p:spPr bwMode="auto">
          <a:xfrm>
            <a:off x="6705600" y="2362200"/>
            <a:ext cx="2159000" cy="244475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000">
                <a:latin typeface="Arial" panose="020B0604020202020204" pitchFamily="34" charset="0"/>
                <a:cs typeface="Arial" panose="020B0604020202020204" pitchFamily="34" charset="0"/>
              </a:rPr>
              <a:t>REPECHAGE du 1/4 de tableau B</a:t>
            </a:r>
          </a:p>
        </p:txBody>
      </p:sp>
      <p:sp>
        <p:nvSpPr>
          <p:cNvPr id="9343" name="Text Box 219"/>
          <p:cNvSpPr txBox="1">
            <a:spLocks noChangeArrowheads="1"/>
          </p:cNvSpPr>
          <p:nvPr/>
        </p:nvSpPr>
        <p:spPr bwMode="auto">
          <a:xfrm>
            <a:off x="6629400" y="3733800"/>
            <a:ext cx="2159000" cy="244475"/>
          </a:xfrm>
          <a:prstGeom prst="rect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000">
                <a:latin typeface="Arial" panose="020B0604020202020204" pitchFamily="34" charset="0"/>
                <a:cs typeface="Arial" panose="020B0604020202020204" pitchFamily="34" charset="0"/>
              </a:rPr>
              <a:t>REPECHAGE du 1/4 de tableau C</a:t>
            </a:r>
          </a:p>
        </p:txBody>
      </p:sp>
      <p:sp>
        <p:nvSpPr>
          <p:cNvPr id="9344" name="Text Box 220"/>
          <p:cNvSpPr txBox="1">
            <a:spLocks noChangeArrowheads="1"/>
          </p:cNvSpPr>
          <p:nvPr/>
        </p:nvSpPr>
        <p:spPr bwMode="auto">
          <a:xfrm>
            <a:off x="6781800" y="5029200"/>
            <a:ext cx="2159000" cy="244475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000">
                <a:latin typeface="Arial" panose="020B0604020202020204" pitchFamily="34" charset="0"/>
                <a:cs typeface="Arial" panose="020B0604020202020204" pitchFamily="34" charset="0"/>
              </a:rPr>
              <a:t>REPECHAGE du 1/4 de tableau D</a:t>
            </a:r>
          </a:p>
        </p:txBody>
      </p:sp>
      <p:sp>
        <p:nvSpPr>
          <p:cNvPr id="9345" name="AutoShape 221"/>
          <p:cNvSpPr>
            <a:spLocks noChangeArrowheads="1"/>
          </p:cNvSpPr>
          <p:nvPr/>
        </p:nvSpPr>
        <p:spPr bwMode="auto">
          <a:xfrm>
            <a:off x="971550" y="2520950"/>
            <a:ext cx="2592388" cy="1136650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33CC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>
                    <a:alpha val="50195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9346" name="AutoShape 223"/>
          <p:cNvSpPr>
            <a:spLocks noChangeArrowheads="1"/>
          </p:cNvSpPr>
          <p:nvPr/>
        </p:nvSpPr>
        <p:spPr bwMode="auto">
          <a:xfrm>
            <a:off x="971550" y="4941888"/>
            <a:ext cx="2592388" cy="1150937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>
                    <a:alpha val="27058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9347" name="Text Box 224"/>
          <p:cNvSpPr txBox="1">
            <a:spLocks noChangeArrowheads="1"/>
          </p:cNvSpPr>
          <p:nvPr/>
        </p:nvSpPr>
        <p:spPr bwMode="auto">
          <a:xfrm>
            <a:off x="4140200" y="1628775"/>
            <a:ext cx="965200" cy="152400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000">
                <a:latin typeface="Arial" panose="020B0604020202020204" pitchFamily="34" charset="0"/>
                <a:cs typeface="Arial" panose="020B0604020202020204" pitchFamily="34" charset="0"/>
              </a:rPr>
              <a:t>1/4 Tableau A</a:t>
            </a:r>
          </a:p>
        </p:txBody>
      </p:sp>
      <p:sp>
        <p:nvSpPr>
          <p:cNvPr id="9348" name="Line 225"/>
          <p:cNvSpPr>
            <a:spLocks noChangeShapeType="1"/>
          </p:cNvSpPr>
          <p:nvPr/>
        </p:nvSpPr>
        <p:spPr bwMode="auto">
          <a:xfrm flipH="1">
            <a:off x="3563938" y="1700213"/>
            <a:ext cx="576262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9349" name="Line 226"/>
          <p:cNvSpPr>
            <a:spLocks noChangeShapeType="1"/>
          </p:cNvSpPr>
          <p:nvPr/>
        </p:nvSpPr>
        <p:spPr bwMode="auto">
          <a:xfrm flipH="1">
            <a:off x="3490913" y="2924175"/>
            <a:ext cx="865187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9350" name="Line 227"/>
          <p:cNvSpPr>
            <a:spLocks noChangeShapeType="1"/>
          </p:cNvSpPr>
          <p:nvPr/>
        </p:nvSpPr>
        <p:spPr bwMode="auto">
          <a:xfrm flipH="1">
            <a:off x="3490913" y="4221163"/>
            <a:ext cx="865187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9351" name="Line 228"/>
          <p:cNvSpPr>
            <a:spLocks noChangeShapeType="1"/>
          </p:cNvSpPr>
          <p:nvPr/>
        </p:nvSpPr>
        <p:spPr bwMode="auto">
          <a:xfrm flipH="1">
            <a:off x="3419475" y="5445125"/>
            <a:ext cx="865188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9352" name="Text Box 229"/>
          <p:cNvSpPr txBox="1">
            <a:spLocks noChangeArrowheads="1"/>
          </p:cNvSpPr>
          <p:nvPr/>
        </p:nvSpPr>
        <p:spPr bwMode="auto">
          <a:xfrm>
            <a:off x="4343400" y="2819400"/>
            <a:ext cx="889000" cy="15240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000">
                <a:latin typeface="Arial" panose="020B0604020202020204" pitchFamily="34" charset="0"/>
                <a:cs typeface="Arial" panose="020B0604020202020204" pitchFamily="34" charset="0"/>
              </a:rPr>
              <a:t>1/4 Tableau B</a:t>
            </a:r>
          </a:p>
        </p:txBody>
      </p:sp>
      <p:sp>
        <p:nvSpPr>
          <p:cNvPr id="9353" name="Text Box 230"/>
          <p:cNvSpPr txBox="1">
            <a:spLocks noChangeArrowheads="1"/>
          </p:cNvSpPr>
          <p:nvPr/>
        </p:nvSpPr>
        <p:spPr bwMode="auto">
          <a:xfrm>
            <a:off x="4419600" y="4114800"/>
            <a:ext cx="889000" cy="152400"/>
          </a:xfrm>
          <a:prstGeom prst="rect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000">
                <a:latin typeface="Arial" panose="020B0604020202020204" pitchFamily="34" charset="0"/>
                <a:cs typeface="Arial" panose="020B0604020202020204" pitchFamily="34" charset="0"/>
              </a:rPr>
              <a:t>1/4 Tableau C</a:t>
            </a:r>
          </a:p>
        </p:txBody>
      </p:sp>
      <p:sp>
        <p:nvSpPr>
          <p:cNvPr id="9354" name="Text Box 234"/>
          <p:cNvSpPr txBox="1">
            <a:spLocks noChangeArrowheads="1"/>
          </p:cNvSpPr>
          <p:nvPr/>
        </p:nvSpPr>
        <p:spPr bwMode="auto">
          <a:xfrm>
            <a:off x="4267200" y="5334000"/>
            <a:ext cx="889000" cy="1524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000">
                <a:latin typeface="Arial" panose="020B0604020202020204" pitchFamily="34" charset="0"/>
                <a:cs typeface="Arial" panose="020B0604020202020204" pitchFamily="34" charset="0"/>
              </a:rPr>
              <a:t>1/4 Tableau D</a:t>
            </a:r>
          </a:p>
        </p:txBody>
      </p:sp>
      <p:sp>
        <p:nvSpPr>
          <p:cNvPr id="9355" name="AutoShape 222"/>
          <p:cNvSpPr>
            <a:spLocks noChangeArrowheads="1"/>
          </p:cNvSpPr>
          <p:nvPr/>
        </p:nvSpPr>
        <p:spPr bwMode="auto">
          <a:xfrm>
            <a:off x="971550" y="3716338"/>
            <a:ext cx="2592388" cy="1150937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FFCC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>
                    <a:alpha val="3098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78" name="Text Box 191"/>
          <p:cNvSpPr txBox="1">
            <a:spLocks noChangeArrowheads="1"/>
          </p:cNvSpPr>
          <p:nvPr/>
        </p:nvSpPr>
        <p:spPr bwMode="auto">
          <a:xfrm>
            <a:off x="7596188" y="166688"/>
            <a:ext cx="1401762" cy="381000"/>
          </a:xfrm>
          <a:prstGeom prst="rect">
            <a:avLst/>
          </a:prstGeom>
          <a:solidFill>
            <a:srgbClr val="CC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fr-FR" altLang="fr-FR" sz="1000">
                <a:latin typeface="Arial" panose="020B0604020202020204" pitchFamily="34" charset="0"/>
                <a:cs typeface="Arial" panose="020B0604020202020204" pitchFamily="34" charset="0"/>
              </a:rPr>
              <a:t>!!! ATTENTION !!!!</a:t>
            </a:r>
          </a:p>
          <a:p>
            <a:pPr algn="ctr" eaLnBrk="1" hangingPunct="1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fr-FR" altLang="fr-FR" sz="1000">
                <a:latin typeface="Arial" panose="020B0604020202020204" pitchFamily="34" charset="0"/>
                <a:cs typeface="Arial" panose="020B0604020202020204" pitchFamily="34" charset="0"/>
              </a:rPr>
              <a:t>aux temps de repos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7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7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7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7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7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7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77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77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766" grpId="0" autoUpdateAnimBg="0"/>
      <p:bldP spid="67773" grpId="0" animBg="1" autoUpdateAnimBg="0"/>
      <p:bldP spid="67776" grpId="0" animBg="1"/>
      <p:bldP spid="67777" grpId="0" animBg="1"/>
      <p:bldP spid="67778" grpId="0" autoUpdateAnimBg="0"/>
      <p:bldP spid="178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/>
        </p:nvGrpSpPr>
        <p:grpSpPr bwMode="auto">
          <a:xfrm>
            <a:off x="0" y="949325"/>
            <a:ext cx="8997950" cy="5476875"/>
            <a:chOff x="92" y="615"/>
            <a:chExt cx="5668" cy="3450"/>
          </a:xfrm>
        </p:grpSpPr>
        <p:pic>
          <p:nvPicPr>
            <p:cNvPr id="2" name="Picture 3"/>
            <p:cNvPicPr preferRelativeResize="0"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" y="663"/>
              <a:ext cx="5668" cy="34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388" name="Rectangle 4"/>
            <p:cNvSpPr>
              <a:spLocks noChangeArrowheads="1"/>
            </p:cNvSpPr>
            <p:nvPr/>
          </p:nvSpPr>
          <p:spPr bwMode="auto">
            <a:xfrm>
              <a:off x="3515" y="2523"/>
              <a:ext cx="590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1389" name="Rectangle 5"/>
            <p:cNvSpPr>
              <a:spLocks noChangeArrowheads="1"/>
            </p:cNvSpPr>
            <p:nvPr/>
          </p:nvSpPr>
          <p:spPr bwMode="auto">
            <a:xfrm>
              <a:off x="3515" y="3158"/>
              <a:ext cx="590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1390" name="Rectangle 6"/>
            <p:cNvSpPr>
              <a:spLocks noChangeArrowheads="1"/>
            </p:cNvSpPr>
            <p:nvPr/>
          </p:nvSpPr>
          <p:spPr bwMode="auto">
            <a:xfrm>
              <a:off x="3470" y="1480"/>
              <a:ext cx="590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1391" name="Rectangle 7"/>
            <p:cNvSpPr>
              <a:spLocks noChangeArrowheads="1"/>
            </p:cNvSpPr>
            <p:nvPr/>
          </p:nvSpPr>
          <p:spPr bwMode="auto">
            <a:xfrm>
              <a:off x="3515" y="754"/>
              <a:ext cx="590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1392" name="Rectangle 8"/>
            <p:cNvSpPr>
              <a:spLocks noChangeArrowheads="1"/>
            </p:cNvSpPr>
            <p:nvPr/>
          </p:nvSpPr>
          <p:spPr bwMode="auto">
            <a:xfrm>
              <a:off x="793" y="615"/>
              <a:ext cx="182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1393" name="Rectangle 9"/>
            <p:cNvSpPr>
              <a:spLocks noChangeArrowheads="1"/>
            </p:cNvSpPr>
            <p:nvPr/>
          </p:nvSpPr>
          <p:spPr bwMode="auto">
            <a:xfrm>
              <a:off x="1292" y="663"/>
              <a:ext cx="182" cy="22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1394" name="Rectangle 10"/>
            <p:cNvSpPr>
              <a:spLocks noChangeArrowheads="1"/>
            </p:cNvSpPr>
            <p:nvPr/>
          </p:nvSpPr>
          <p:spPr bwMode="auto">
            <a:xfrm>
              <a:off x="1655" y="663"/>
              <a:ext cx="182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1395" name="Rectangle 11"/>
            <p:cNvSpPr>
              <a:spLocks noChangeArrowheads="1"/>
            </p:cNvSpPr>
            <p:nvPr/>
          </p:nvSpPr>
          <p:spPr bwMode="auto">
            <a:xfrm>
              <a:off x="2109" y="671"/>
              <a:ext cx="182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1396" name="Rectangle 12"/>
            <p:cNvSpPr>
              <a:spLocks noChangeArrowheads="1"/>
            </p:cNvSpPr>
            <p:nvPr/>
          </p:nvSpPr>
          <p:spPr bwMode="auto">
            <a:xfrm>
              <a:off x="809" y="3854"/>
              <a:ext cx="182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1397" name="Rectangle 13"/>
            <p:cNvSpPr>
              <a:spLocks noChangeArrowheads="1"/>
            </p:cNvSpPr>
            <p:nvPr/>
          </p:nvSpPr>
          <p:spPr bwMode="auto">
            <a:xfrm>
              <a:off x="1292" y="3838"/>
              <a:ext cx="182" cy="22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1398" name="Rectangle 14"/>
            <p:cNvSpPr>
              <a:spLocks noChangeArrowheads="1"/>
            </p:cNvSpPr>
            <p:nvPr/>
          </p:nvSpPr>
          <p:spPr bwMode="auto">
            <a:xfrm>
              <a:off x="1634" y="3718"/>
              <a:ext cx="182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1399" name="Rectangle 15"/>
            <p:cNvSpPr>
              <a:spLocks noChangeArrowheads="1"/>
            </p:cNvSpPr>
            <p:nvPr/>
          </p:nvSpPr>
          <p:spPr bwMode="auto">
            <a:xfrm>
              <a:off x="2064" y="3702"/>
              <a:ext cx="182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</p:grpSp>
      <p:sp>
        <p:nvSpPr>
          <p:cNvPr id="11267" name="Text Box 16"/>
          <p:cNvSpPr txBox="1">
            <a:spLocks noChangeArrowheads="1"/>
          </p:cNvSpPr>
          <p:nvPr/>
        </p:nvSpPr>
        <p:spPr bwMode="auto">
          <a:xfrm>
            <a:off x="6753225" y="3433763"/>
            <a:ext cx="119063" cy="12541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1268" name="Text Box 17"/>
          <p:cNvSpPr txBox="1">
            <a:spLocks noChangeArrowheads="1"/>
          </p:cNvSpPr>
          <p:nvPr/>
        </p:nvSpPr>
        <p:spPr bwMode="auto">
          <a:xfrm>
            <a:off x="5543550" y="1797050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1269" name="Text Box 18"/>
          <p:cNvSpPr txBox="1">
            <a:spLocks noChangeArrowheads="1"/>
          </p:cNvSpPr>
          <p:nvPr/>
        </p:nvSpPr>
        <p:spPr bwMode="auto">
          <a:xfrm>
            <a:off x="5541963" y="1557338"/>
            <a:ext cx="119062" cy="12541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1270" name="Text Box 19"/>
          <p:cNvSpPr txBox="1">
            <a:spLocks noChangeArrowheads="1"/>
          </p:cNvSpPr>
          <p:nvPr/>
        </p:nvSpPr>
        <p:spPr bwMode="auto">
          <a:xfrm>
            <a:off x="6118225" y="2032000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1271" name="Text Box 20"/>
          <p:cNvSpPr txBox="1">
            <a:spLocks noChangeArrowheads="1"/>
          </p:cNvSpPr>
          <p:nvPr/>
        </p:nvSpPr>
        <p:spPr bwMode="auto">
          <a:xfrm>
            <a:off x="5553075" y="3025775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1272" name="Text Box 21"/>
          <p:cNvSpPr txBox="1">
            <a:spLocks noChangeArrowheads="1"/>
          </p:cNvSpPr>
          <p:nvPr/>
        </p:nvSpPr>
        <p:spPr bwMode="auto">
          <a:xfrm>
            <a:off x="5551488" y="2786063"/>
            <a:ext cx="119062" cy="12541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1273" name="Text Box 22"/>
          <p:cNvSpPr txBox="1">
            <a:spLocks noChangeArrowheads="1"/>
          </p:cNvSpPr>
          <p:nvPr/>
        </p:nvSpPr>
        <p:spPr bwMode="auto">
          <a:xfrm>
            <a:off x="6127750" y="3260725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1274" name="Text Box 23"/>
          <p:cNvSpPr txBox="1">
            <a:spLocks noChangeArrowheads="1"/>
          </p:cNvSpPr>
          <p:nvPr/>
        </p:nvSpPr>
        <p:spPr bwMode="auto">
          <a:xfrm>
            <a:off x="5548313" y="4543425"/>
            <a:ext cx="119062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1275" name="Text Box 24"/>
          <p:cNvSpPr txBox="1">
            <a:spLocks noChangeArrowheads="1"/>
          </p:cNvSpPr>
          <p:nvPr/>
        </p:nvSpPr>
        <p:spPr bwMode="auto">
          <a:xfrm>
            <a:off x="5537200" y="4303713"/>
            <a:ext cx="119063" cy="12541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1276" name="Text Box 25"/>
          <p:cNvSpPr txBox="1">
            <a:spLocks noChangeArrowheads="1"/>
          </p:cNvSpPr>
          <p:nvPr/>
        </p:nvSpPr>
        <p:spPr bwMode="auto">
          <a:xfrm>
            <a:off x="6113463" y="4778375"/>
            <a:ext cx="119062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1277" name="Text Box 26"/>
          <p:cNvSpPr txBox="1">
            <a:spLocks noChangeArrowheads="1"/>
          </p:cNvSpPr>
          <p:nvPr/>
        </p:nvSpPr>
        <p:spPr bwMode="auto">
          <a:xfrm>
            <a:off x="5546725" y="5651500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1278" name="Text Box 27"/>
          <p:cNvSpPr txBox="1">
            <a:spLocks noChangeArrowheads="1"/>
          </p:cNvSpPr>
          <p:nvPr/>
        </p:nvSpPr>
        <p:spPr bwMode="auto">
          <a:xfrm>
            <a:off x="5549900" y="5416550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1279" name="Text Box 28"/>
          <p:cNvSpPr txBox="1">
            <a:spLocks noChangeArrowheads="1"/>
          </p:cNvSpPr>
          <p:nvPr/>
        </p:nvSpPr>
        <p:spPr bwMode="auto">
          <a:xfrm>
            <a:off x="6126163" y="5891213"/>
            <a:ext cx="119062" cy="12541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1280" name="Text Box 29"/>
          <p:cNvSpPr txBox="1">
            <a:spLocks noChangeArrowheads="1"/>
          </p:cNvSpPr>
          <p:nvPr/>
        </p:nvSpPr>
        <p:spPr bwMode="auto">
          <a:xfrm>
            <a:off x="6757988" y="6064250"/>
            <a:ext cx="119062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1281" name="Oval 30"/>
          <p:cNvSpPr>
            <a:spLocks noChangeArrowheads="1"/>
          </p:cNvSpPr>
          <p:nvPr/>
        </p:nvSpPr>
        <p:spPr bwMode="auto">
          <a:xfrm>
            <a:off x="2393950" y="1544638"/>
            <a:ext cx="576263" cy="288925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1282" name="Oval 31"/>
          <p:cNvSpPr>
            <a:spLocks noChangeArrowheads="1"/>
          </p:cNvSpPr>
          <p:nvPr/>
        </p:nvSpPr>
        <p:spPr bwMode="auto">
          <a:xfrm>
            <a:off x="1755775" y="2133600"/>
            <a:ext cx="639763" cy="287338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1283" name="Text Box 32"/>
          <p:cNvSpPr txBox="1">
            <a:spLocks noChangeAspect="1" noChangeArrowheads="1"/>
          </p:cNvSpPr>
          <p:nvPr/>
        </p:nvSpPr>
        <p:spPr bwMode="auto">
          <a:xfrm>
            <a:off x="1169988" y="141287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XAVIER</a:t>
            </a:r>
          </a:p>
        </p:txBody>
      </p:sp>
      <p:sp>
        <p:nvSpPr>
          <p:cNvPr id="11284" name="Text Box 33"/>
          <p:cNvSpPr txBox="1">
            <a:spLocks noChangeAspect="1" noChangeArrowheads="1"/>
          </p:cNvSpPr>
          <p:nvPr/>
        </p:nvSpPr>
        <p:spPr bwMode="auto">
          <a:xfrm>
            <a:off x="1169988" y="153035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DANIEL</a:t>
            </a:r>
          </a:p>
        </p:txBody>
      </p:sp>
      <p:sp>
        <p:nvSpPr>
          <p:cNvPr id="11285" name="Text Box 34"/>
          <p:cNvSpPr txBox="1">
            <a:spLocks noChangeAspect="1" noChangeArrowheads="1"/>
          </p:cNvSpPr>
          <p:nvPr/>
        </p:nvSpPr>
        <p:spPr bwMode="auto">
          <a:xfrm>
            <a:off x="1166813" y="1643063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ALBERT</a:t>
            </a:r>
          </a:p>
        </p:txBody>
      </p:sp>
      <p:sp>
        <p:nvSpPr>
          <p:cNvPr id="11286" name="Text Box 35"/>
          <p:cNvSpPr txBox="1">
            <a:spLocks noChangeAspect="1" noChangeArrowheads="1"/>
          </p:cNvSpPr>
          <p:nvPr/>
        </p:nvSpPr>
        <p:spPr bwMode="auto">
          <a:xfrm>
            <a:off x="1166813" y="1765300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ANTHONY</a:t>
            </a:r>
          </a:p>
        </p:txBody>
      </p:sp>
      <p:sp>
        <p:nvSpPr>
          <p:cNvPr id="11287" name="Text Box 36"/>
          <p:cNvSpPr txBox="1">
            <a:spLocks noChangeAspect="1" noChangeArrowheads="1"/>
          </p:cNvSpPr>
          <p:nvPr/>
        </p:nvSpPr>
        <p:spPr bwMode="auto">
          <a:xfrm>
            <a:off x="1166813" y="188277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MICHEL</a:t>
            </a:r>
          </a:p>
        </p:txBody>
      </p:sp>
      <p:sp>
        <p:nvSpPr>
          <p:cNvPr id="11288" name="Text Box 37"/>
          <p:cNvSpPr txBox="1">
            <a:spLocks noChangeAspect="1" noChangeArrowheads="1"/>
          </p:cNvSpPr>
          <p:nvPr/>
        </p:nvSpPr>
        <p:spPr bwMode="auto">
          <a:xfrm>
            <a:off x="1163638" y="2117725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ALAIN</a:t>
            </a:r>
          </a:p>
        </p:txBody>
      </p:sp>
      <p:sp>
        <p:nvSpPr>
          <p:cNvPr id="11289" name="Text Box 38"/>
          <p:cNvSpPr txBox="1">
            <a:spLocks noChangeAspect="1" noChangeArrowheads="1"/>
          </p:cNvSpPr>
          <p:nvPr/>
        </p:nvSpPr>
        <p:spPr bwMode="auto">
          <a:xfrm>
            <a:off x="1163638" y="2230438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BERNARD</a:t>
            </a:r>
          </a:p>
        </p:txBody>
      </p:sp>
      <p:sp>
        <p:nvSpPr>
          <p:cNvPr id="11290" name="Text Box 39"/>
          <p:cNvSpPr txBox="1">
            <a:spLocks noChangeAspect="1" noChangeArrowheads="1"/>
          </p:cNvSpPr>
          <p:nvPr/>
        </p:nvSpPr>
        <p:spPr bwMode="auto">
          <a:xfrm>
            <a:off x="1882775" y="146526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XAVIER</a:t>
            </a:r>
          </a:p>
        </p:txBody>
      </p:sp>
      <p:sp>
        <p:nvSpPr>
          <p:cNvPr id="11291" name="Text Box 40"/>
          <p:cNvSpPr txBox="1">
            <a:spLocks noChangeAspect="1" noChangeArrowheads="1"/>
          </p:cNvSpPr>
          <p:nvPr/>
        </p:nvSpPr>
        <p:spPr bwMode="auto">
          <a:xfrm>
            <a:off x="1882775" y="17002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ANTHONY</a:t>
            </a:r>
          </a:p>
        </p:txBody>
      </p:sp>
      <p:sp>
        <p:nvSpPr>
          <p:cNvPr id="11292" name="Text Box 41"/>
          <p:cNvSpPr txBox="1">
            <a:spLocks noChangeAspect="1" noChangeArrowheads="1"/>
          </p:cNvSpPr>
          <p:nvPr/>
        </p:nvSpPr>
        <p:spPr bwMode="auto">
          <a:xfrm>
            <a:off x="1882775" y="216376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ALAIN</a:t>
            </a:r>
          </a:p>
        </p:txBody>
      </p:sp>
      <p:sp>
        <p:nvSpPr>
          <p:cNvPr id="11293" name="Text Box 42"/>
          <p:cNvSpPr txBox="1">
            <a:spLocks noChangeAspect="1" noChangeArrowheads="1"/>
          </p:cNvSpPr>
          <p:nvPr/>
        </p:nvSpPr>
        <p:spPr bwMode="auto">
          <a:xfrm>
            <a:off x="2506663" y="158273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XAVIER</a:t>
            </a:r>
          </a:p>
        </p:txBody>
      </p:sp>
      <p:sp>
        <p:nvSpPr>
          <p:cNvPr id="11294" name="Text Box 43"/>
          <p:cNvSpPr txBox="1">
            <a:spLocks noChangeAspect="1" noChangeArrowheads="1"/>
          </p:cNvSpPr>
          <p:nvPr/>
        </p:nvSpPr>
        <p:spPr bwMode="auto">
          <a:xfrm>
            <a:off x="2506663" y="205263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MICHEL</a:t>
            </a:r>
          </a:p>
        </p:txBody>
      </p:sp>
      <p:sp>
        <p:nvSpPr>
          <p:cNvPr id="11295" name="Text Box 44"/>
          <p:cNvSpPr txBox="1">
            <a:spLocks noChangeAspect="1" noChangeArrowheads="1"/>
          </p:cNvSpPr>
          <p:nvPr/>
        </p:nvSpPr>
        <p:spPr bwMode="auto">
          <a:xfrm>
            <a:off x="3148013" y="18161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MICHEL</a:t>
            </a:r>
          </a:p>
        </p:txBody>
      </p:sp>
      <p:sp>
        <p:nvSpPr>
          <p:cNvPr id="11296" name="Oval 45"/>
          <p:cNvSpPr>
            <a:spLocks noChangeArrowheads="1"/>
          </p:cNvSpPr>
          <p:nvPr/>
        </p:nvSpPr>
        <p:spPr bwMode="auto">
          <a:xfrm>
            <a:off x="1082675" y="1970088"/>
            <a:ext cx="719138" cy="1460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1297" name="Text Box 46"/>
          <p:cNvSpPr txBox="1">
            <a:spLocks noChangeAspect="1" noChangeArrowheads="1"/>
          </p:cNvSpPr>
          <p:nvPr/>
        </p:nvSpPr>
        <p:spPr bwMode="auto">
          <a:xfrm>
            <a:off x="1154113" y="19923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" b="1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</p:txBody>
      </p:sp>
      <p:sp>
        <p:nvSpPr>
          <p:cNvPr id="11298" name="Text Box 55"/>
          <p:cNvSpPr txBox="1">
            <a:spLocks noChangeAspect="1" noChangeArrowheads="1"/>
          </p:cNvSpPr>
          <p:nvPr/>
        </p:nvSpPr>
        <p:spPr bwMode="auto">
          <a:xfrm>
            <a:off x="1905000" y="1905000"/>
            <a:ext cx="6286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MICHEL</a:t>
            </a:r>
          </a:p>
        </p:txBody>
      </p:sp>
      <p:sp>
        <p:nvSpPr>
          <p:cNvPr id="11299" name="Text Box 56"/>
          <p:cNvSpPr txBox="1">
            <a:spLocks noChangeAspect="1" noChangeArrowheads="1"/>
          </p:cNvSpPr>
          <p:nvPr/>
        </p:nvSpPr>
        <p:spPr bwMode="auto">
          <a:xfrm>
            <a:off x="1154113" y="19923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" b="1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</p:txBody>
      </p:sp>
      <p:sp>
        <p:nvSpPr>
          <p:cNvPr id="11300" name="Text Box 57"/>
          <p:cNvSpPr txBox="1">
            <a:spLocks noChangeAspect="1" noChangeArrowheads="1"/>
          </p:cNvSpPr>
          <p:nvPr/>
        </p:nvSpPr>
        <p:spPr bwMode="auto">
          <a:xfrm>
            <a:off x="1169988" y="263683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HUGO</a:t>
            </a:r>
          </a:p>
        </p:txBody>
      </p:sp>
      <p:sp>
        <p:nvSpPr>
          <p:cNvPr id="11301" name="Text Box 58"/>
          <p:cNvSpPr txBox="1">
            <a:spLocks noChangeAspect="1" noChangeArrowheads="1"/>
          </p:cNvSpPr>
          <p:nvPr/>
        </p:nvSpPr>
        <p:spPr bwMode="auto">
          <a:xfrm>
            <a:off x="1169988" y="27543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</a:p>
        </p:txBody>
      </p:sp>
      <p:sp>
        <p:nvSpPr>
          <p:cNvPr id="11302" name="Text Box 59"/>
          <p:cNvSpPr txBox="1">
            <a:spLocks noChangeAspect="1" noChangeArrowheads="1"/>
          </p:cNvSpPr>
          <p:nvPr/>
        </p:nvSpPr>
        <p:spPr bwMode="auto">
          <a:xfrm>
            <a:off x="1166813" y="2867025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FLORENT</a:t>
            </a:r>
          </a:p>
        </p:txBody>
      </p:sp>
      <p:sp>
        <p:nvSpPr>
          <p:cNvPr id="11303" name="Text Box 60"/>
          <p:cNvSpPr txBox="1">
            <a:spLocks noChangeAspect="1" noChangeArrowheads="1"/>
          </p:cNvSpPr>
          <p:nvPr/>
        </p:nvSpPr>
        <p:spPr bwMode="auto">
          <a:xfrm>
            <a:off x="1166813" y="2989263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RICHARD</a:t>
            </a:r>
          </a:p>
        </p:txBody>
      </p:sp>
      <p:sp>
        <p:nvSpPr>
          <p:cNvPr id="11304" name="Text Box 61"/>
          <p:cNvSpPr txBox="1">
            <a:spLocks noChangeAspect="1" noChangeArrowheads="1"/>
          </p:cNvSpPr>
          <p:nvPr/>
        </p:nvSpPr>
        <p:spPr bwMode="auto">
          <a:xfrm>
            <a:off x="1166813" y="310673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THOMAS</a:t>
            </a:r>
          </a:p>
        </p:txBody>
      </p:sp>
      <p:sp>
        <p:nvSpPr>
          <p:cNvPr id="11305" name="Text Box 62"/>
          <p:cNvSpPr txBox="1">
            <a:spLocks noChangeAspect="1" noChangeArrowheads="1"/>
          </p:cNvSpPr>
          <p:nvPr/>
        </p:nvSpPr>
        <p:spPr bwMode="auto">
          <a:xfrm>
            <a:off x="1163638" y="3341688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JULIEN</a:t>
            </a:r>
          </a:p>
        </p:txBody>
      </p:sp>
      <p:sp>
        <p:nvSpPr>
          <p:cNvPr id="11306" name="Text Box 63"/>
          <p:cNvSpPr txBox="1">
            <a:spLocks noChangeAspect="1" noChangeArrowheads="1"/>
          </p:cNvSpPr>
          <p:nvPr/>
        </p:nvSpPr>
        <p:spPr bwMode="auto">
          <a:xfrm>
            <a:off x="1163638" y="3454400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FRANCK</a:t>
            </a:r>
          </a:p>
        </p:txBody>
      </p:sp>
      <p:sp>
        <p:nvSpPr>
          <p:cNvPr id="11307" name="Text Box 64"/>
          <p:cNvSpPr txBox="1">
            <a:spLocks noChangeAspect="1" noChangeArrowheads="1"/>
          </p:cNvSpPr>
          <p:nvPr/>
        </p:nvSpPr>
        <p:spPr bwMode="auto">
          <a:xfrm>
            <a:off x="1882775" y="268922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HUGO</a:t>
            </a:r>
          </a:p>
        </p:txBody>
      </p:sp>
      <p:sp>
        <p:nvSpPr>
          <p:cNvPr id="11308" name="Text Box 65"/>
          <p:cNvSpPr txBox="1">
            <a:spLocks noChangeAspect="1" noChangeArrowheads="1"/>
          </p:cNvSpPr>
          <p:nvPr/>
        </p:nvSpPr>
        <p:spPr bwMode="auto">
          <a:xfrm>
            <a:off x="1882775" y="292417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FLORENT</a:t>
            </a:r>
          </a:p>
        </p:txBody>
      </p:sp>
      <p:sp>
        <p:nvSpPr>
          <p:cNvPr id="11309" name="Text Box 66"/>
          <p:cNvSpPr txBox="1">
            <a:spLocks noChangeAspect="1" noChangeArrowheads="1"/>
          </p:cNvSpPr>
          <p:nvPr/>
        </p:nvSpPr>
        <p:spPr bwMode="auto">
          <a:xfrm>
            <a:off x="1882775" y="31623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MATHIEU</a:t>
            </a:r>
          </a:p>
        </p:txBody>
      </p:sp>
      <p:sp>
        <p:nvSpPr>
          <p:cNvPr id="11310" name="Text Box 67"/>
          <p:cNvSpPr txBox="1">
            <a:spLocks noChangeAspect="1" noChangeArrowheads="1"/>
          </p:cNvSpPr>
          <p:nvPr/>
        </p:nvSpPr>
        <p:spPr bwMode="auto">
          <a:xfrm>
            <a:off x="1882775" y="338772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JULIEN</a:t>
            </a:r>
          </a:p>
        </p:txBody>
      </p:sp>
      <p:sp>
        <p:nvSpPr>
          <p:cNvPr id="11311" name="Text Box 68"/>
          <p:cNvSpPr txBox="1">
            <a:spLocks noChangeAspect="1" noChangeArrowheads="1"/>
          </p:cNvSpPr>
          <p:nvPr/>
        </p:nvSpPr>
        <p:spPr bwMode="auto">
          <a:xfrm>
            <a:off x="2506663" y="28067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HUGO</a:t>
            </a:r>
          </a:p>
        </p:txBody>
      </p:sp>
      <p:sp>
        <p:nvSpPr>
          <p:cNvPr id="11312" name="Text Box 69"/>
          <p:cNvSpPr txBox="1">
            <a:spLocks noChangeAspect="1" noChangeArrowheads="1"/>
          </p:cNvSpPr>
          <p:nvPr/>
        </p:nvSpPr>
        <p:spPr bwMode="auto">
          <a:xfrm>
            <a:off x="2503488" y="32766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JULIEN</a:t>
            </a:r>
          </a:p>
        </p:txBody>
      </p:sp>
      <p:sp>
        <p:nvSpPr>
          <p:cNvPr id="11313" name="Text Box 70"/>
          <p:cNvSpPr txBox="1">
            <a:spLocks noChangeAspect="1" noChangeArrowheads="1"/>
          </p:cNvSpPr>
          <p:nvPr/>
        </p:nvSpPr>
        <p:spPr bwMode="auto">
          <a:xfrm>
            <a:off x="3148013" y="304006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JULIEN</a:t>
            </a:r>
          </a:p>
        </p:txBody>
      </p:sp>
      <p:sp>
        <p:nvSpPr>
          <p:cNvPr id="11314" name="Text Box 71"/>
          <p:cNvSpPr txBox="1">
            <a:spLocks noChangeAspect="1" noChangeArrowheads="1"/>
          </p:cNvSpPr>
          <p:nvPr/>
        </p:nvSpPr>
        <p:spPr bwMode="auto">
          <a:xfrm>
            <a:off x="1163638" y="32258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MATHIEU</a:t>
            </a:r>
          </a:p>
        </p:txBody>
      </p:sp>
      <p:sp>
        <p:nvSpPr>
          <p:cNvPr id="11315" name="Oval 72"/>
          <p:cNvSpPr>
            <a:spLocks noChangeArrowheads="1"/>
          </p:cNvSpPr>
          <p:nvPr/>
        </p:nvSpPr>
        <p:spPr bwMode="auto">
          <a:xfrm>
            <a:off x="2408238" y="2762250"/>
            <a:ext cx="639762" cy="287338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1316" name="Oval 73"/>
          <p:cNvSpPr>
            <a:spLocks noChangeArrowheads="1"/>
          </p:cNvSpPr>
          <p:nvPr/>
        </p:nvSpPr>
        <p:spPr bwMode="auto">
          <a:xfrm>
            <a:off x="1803400" y="3132138"/>
            <a:ext cx="639763" cy="2349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1317" name="Oval 74"/>
          <p:cNvSpPr>
            <a:spLocks noChangeArrowheads="1"/>
          </p:cNvSpPr>
          <p:nvPr/>
        </p:nvSpPr>
        <p:spPr bwMode="auto">
          <a:xfrm>
            <a:off x="1039813" y="3429000"/>
            <a:ext cx="719137" cy="1460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1318" name="Text Box 82"/>
          <p:cNvSpPr txBox="1">
            <a:spLocks noChangeAspect="1" noChangeArrowheads="1"/>
          </p:cNvSpPr>
          <p:nvPr/>
        </p:nvSpPr>
        <p:spPr bwMode="auto">
          <a:xfrm>
            <a:off x="1162050" y="387032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ERIC</a:t>
            </a:r>
          </a:p>
        </p:txBody>
      </p:sp>
      <p:sp>
        <p:nvSpPr>
          <p:cNvPr id="11319" name="Text Box 83"/>
          <p:cNvSpPr txBox="1">
            <a:spLocks noChangeAspect="1" noChangeArrowheads="1"/>
          </p:cNvSpPr>
          <p:nvPr/>
        </p:nvSpPr>
        <p:spPr bwMode="auto">
          <a:xfrm>
            <a:off x="1162050" y="39878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ALEX</a:t>
            </a:r>
          </a:p>
        </p:txBody>
      </p:sp>
      <p:sp>
        <p:nvSpPr>
          <p:cNvPr id="11320" name="Text Box 84"/>
          <p:cNvSpPr txBox="1">
            <a:spLocks noChangeAspect="1" noChangeArrowheads="1"/>
          </p:cNvSpPr>
          <p:nvPr/>
        </p:nvSpPr>
        <p:spPr bwMode="auto">
          <a:xfrm>
            <a:off x="1158875" y="4100513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CHRISTOPHE</a:t>
            </a:r>
          </a:p>
        </p:txBody>
      </p:sp>
      <p:sp>
        <p:nvSpPr>
          <p:cNvPr id="11321" name="Text Box 85"/>
          <p:cNvSpPr txBox="1">
            <a:spLocks noChangeAspect="1" noChangeArrowheads="1"/>
          </p:cNvSpPr>
          <p:nvPr/>
        </p:nvSpPr>
        <p:spPr bwMode="auto">
          <a:xfrm>
            <a:off x="1158875" y="4222750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JEROME</a:t>
            </a:r>
          </a:p>
        </p:txBody>
      </p:sp>
      <p:sp>
        <p:nvSpPr>
          <p:cNvPr id="11322" name="Text Box 86"/>
          <p:cNvSpPr txBox="1">
            <a:spLocks noChangeAspect="1" noChangeArrowheads="1"/>
          </p:cNvSpPr>
          <p:nvPr/>
        </p:nvSpPr>
        <p:spPr bwMode="auto">
          <a:xfrm>
            <a:off x="1158875" y="434022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GAEL</a:t>
            </a:r>
          </a:p>
        </p:txBody>
      </p:sp>
      <p:sp>
        <p:nvSpPr>
          <p:cNvPr id="11323" name="Text Box 87"/>
          <p:cNvSpPr txBox="1">
            <a:spLocks noChangeAspect="1" noChangeArrowheads="1"/>
          </p:cNvSpPr>
          <p:nvPr/>
        </p:nvSpPr>
        <p:spPr bwMode="auto">
          <a:xfrm>
            <a:off x="1155700" y="4575175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BRUNO</a:t>
            </a:r>
          </a:p>
        </p:txBody>
      </p:sp>
      <p:sp>
        <p:nvSpPr>
          <p:cNvPr id="11324" name="Text Box 88"/>
          <p:cNvSpPr txBox="1">
            <a:spLocks noChangeAspect="1" noChangeArrowheads="1"/>
          </p:cNvSpPr>
          <p:nvPr/>
        </p:nvSpPr>
        <p:spPr bwMode="auto">
          <a:xfrm>
            <a:off x="1155700" y="4687888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ARNAUD</a:t>
            </a:r>
          </a:p>
        </p:txBody>
      </p:sp>
      <p:sp>
        <p:nvSpPr>
          <p:cNvPr id="11325" name="Text Box 89"/>
          <p:cNvSpPr txBox="1">
            <a:spLocks noChangeAspect="1" noChangeArrowheads="1"/>
          </p:cNvSpPr>
          <p:nvPr/>
        </p:nvSpPr>
        <p:spPr bwMode="auto">
          <a:xfrm>
            <a:off x="1874838" y="39227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ERIC</a:t>
            </a:r>
          </a:p>
        </p:txBody>
      </p:sp>
      <p:sp>
        <p:nvSpPr>
          <p:cNvPr id="11326" name="Text Box 90"/>
          <p:cNvSpPr txBox="1">
            <a:spLocks noChangeAspect="1" noChangeArrowheads="1"/>
          </p:cNvSpPr>
          <p:nvPr/>
        </p:nvSpPr>
        <p:spPr bwMode="auto">
          <a:xfrm>
            <a:off x="1874838" y="415766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JEROME</a:t>
            </a:r>
          </a:p>
        </p:txBody>
      </p:sp>
      <p:sp>
        <p:nvSpPr>
          <p:cNvPr id="11327" name="Text Box 91"/>
          <p:cNvSpPr txBox="1">
            <a:spLocks noChangeAspect="1" noChangeArrowheads="1"/>
          </p:cNvSpPr>
          <p:nvPr/>
        </p:nvSpPr>
        <p:spPr bwMode="auto">
          <a:xfrm>
            <a:off x="1874838" y="439578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LAURENT</a:t>
            </a:r>
          </a:p>
        </p:txBody>
      </p:sp>
      <p:sp>
        <p:nvSpPr>
          <p:cNvPr id="11328" name="Text Box 92"/>
          <p:cNvSpPr txBox="1">
            <a:spLocks noChangeAspect="1" noChangeArrowheads="1"/>
          </p:cNvSpPr>
          <p:nvPr/>
        </p:nvSpPr>
        <p:spPr bwMode="auto">
          <a:xfrm>
            <a:off x="1874838" y="4621213"/>
            <a:ext cx="628650" cy="255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ARNAUD</a:t>
            </a:r>
          </a:p>
        </p:txBody>
      </p:sp>
      <p:sp>
        <p:nvSpPr>
          <p:cNvPr id="11329" name="Text Box 93"/>
          <p:cNvSpPr txBox="1">
            <a:spLocks noChangeAspect="1" noChangeArrowheads="1"/>
          </p:cNvSpPr>
          <p:nvPr/>
        </p:nvSpPr>
        <p:spPr bwMode="auto">
          <a:xfrm>
            <a:off x="2498725" y="404018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JEROME</a:t>
            </a:r>
          </a:p>
        </p:txBody>
      </p:sp>
      <p:sp>
        <p:nvSpPr>
          <p:cNvPr id="11330" name="Text Box 94"/>
          <p:cNvSpPr txBox="1">
            <a:spLocks noChangeAspect="1" noChangeArrowheads="1"/>
          </p:cNvSpPr>
          <p:nvPr/>
        </p:nvSpPr>
        <p:spPr bwMode="auto">
          <a:xfrm>
            <a:off x="2495550" y="4510088"/>
            <a:ext cx="628650" cy="255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ARNAUD</a:t>
            </a:r>
          </a:p>
        </p:txBody>
      </p:sp>
      <p:sp>
        <p:nvSpPr>
          <p:cNvPr id="11331" name="Text Box 95"/>
          <p:cNvSpPr txBox="1">
            <a:spLocks noChangeAspect="1" noChangeArrowheads="1"/>
          </p:cNvSpPr>
          <p:nvPr/>
        </p:nvSpPr>
        <p:spPr bwMode="auto">
          <a:xfrm>
            <a:off x="3140075" y="4273550"/>
            <a:ext cx="6286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ARNAUD</a:t>
            </a:r>
          </a:p>
        </p:txBody>
      </p:sp>
      <p:sp>
        <p:nvSpPr>
          <p:cNvPr id="11332" name="Text Box 96"/>
          <p:cNvSpPr txBox="1">
            <a:spLocks noChangeAspect="1" noChangeArrowheads="1"/>
          </p:cNvSpPr>
          <p:nvPr/>
        </p:nvSpPr>
        <p:spPr bwMode="auto">
          <a:xfrm>
            <a:off x="1155700" y="445928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LAURENT</a:t>
            </a:r>
          </a:p>
        </p:txBody>
      </p:sp>
      <p:sp>
        <p:nvSpPr>
          <p:cNvPr id="11333" name="Oval 97"/>
          <p:cNvSpPr>
            <a:spLocks noChangeArrowheads="1"/>
          </p:cNvSpPr>
          <p:nvPr/>
        </p:nvSpPr>
        <p:spPr bwMode="auto">
          <a:xfrm>
            <a:off x="1039813" y="4549775"/>
            <a:ext cx="719137" cy="1460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1334" name="Oval 98"/>
          <p:cNvSpPr>
            <a:spLocks noChangeArrowheads="1"/>
          </p:cNvSpPr>
          <p:nvPr/>
        </p:nvSpPr>
        <p:spPr bwMode="auto">
          <a:xfrm>
            <a:off x="1758950" y="4365625"/>
            <a:ext cx="639763" cy="2349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1335" name="Oval 99"/>
          <p:cNvSpPr>
            <a:spLocks noChangeArrowheads="1"/>
          </p:cNvSpPr>
          <p:nvPr/>
        </p:nvSpPr>
        <p:spPr bwMode="auto">
          <a:xfrm>
            <a:off x="2382838" y="4014788"/>
            <a:ext cx="639762" cy="2349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1336" name="Text Box 104"/>
          <p:cNvSpPr txBox="1">
            <a:spLocks noChangeAspect="1" noChangeArrowheads="1"/>
          </p:cNvSpPr>
          <p:nvPr/>
        </p:nvSpPr>
        <p:spPr bwMode="auto">
          <a:xfrm>
            <a:off x="1160463" y="509428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ADRIEN</a:t>
            </a:r>
          </a:p>
        </p:txBody>
      </p:sp>
      <p:sp>
        <p:nvSpPr>
          <p:cNvPr id="11337" name="Text Box 105"/>
          <p:cNvSpPr txBox="1">
            <a:spLocks noChangeAspect="1" noChangeArrowheads="1"/>
          </p:cNvSpPr>
          <p:nvPr/>
        </p:nvSpPr>
        <p:spPr bwMode="auto">
          <a:xfrm>
            <a:off x="1160463" y="521176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KEVIN</a:t>
            </a:r>
          </a:p>
        </p:txBody>
      </p:sp>
      <p:sp>
        <p:nvSpPr>
          <p:cNvPr id="11338" name="Text Box 106"/>
          <p:cNvSpPr txBox="1">
            <a:spLocks noChangeAspect="1" noChangeArrowheads="1"/>
          </p:cNvSpPr>
          <p:nvPr/>
        </p:nvSpPr>
        <p:spPr bwMode="auto">
          <a:xfrm>
            <a:off x="1157288" y="5324475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JEAN</a:t>
            </a:r>
          </a:p>
        </p:txBody>
      </p:sp>
      <p:sp>
        <p:nvSpPr>
          <p:cNvPr id="11339" name="Text Box 107"/>
          <p:cNvSpPr txBox="1">
            <a:spLocks noChangeAspect="1" noChangeArrowheads="1"/>
          </p:cNvSpPr>
          <p:nvPr/>
        </p:nvSpPr>
        <p:spPr bwMode="auto">
          <a:xfrm>
            <a:off x="1157288" y="5446713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REMI</a:t>
            </a:r>
          </a:p>
        </p:txBody>
      </p:sp>
      <p:sp>
        <p:nvSpPr>
          <p:cNvPr id="11340" name="Text Box 108"/>
          <p:cNvSpPr txBox="1">
            <a:spLocks noChangeAspect="1" noChangeArrowheads="1"/>
          </p:cNvSpPr>
          <p:nvPr/>
        </p:nvSpPr>
        <p:spPr bwMode="auto">
          <a:xfrm>
            <a:off x="1157288" y="556418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MARC</a:t>
            </a:r>
          </a:p>
        </p:txBody>
      </p:sp>
      <p:sp>
        <p:nvSpPr>
          <p:cNvPr id="11341" name="Text Box 109"/>
          <p:cNvSpPr txBox="1">
            <a:spLocks noChangeAspect="1" noChangeArrowheads="1"/>
          </p:cNvSpPr>
          <p:nvPr/>
        </p:nvSpPr>
        <p:spPr bwMode="auto">
          <a:xfrm>
            <a:off x="1154113" y="5799138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PIERRE</a:t>
            </a:r>
          </a:p>
        </p:txBody>
      </p:sp>
      <p:sp>
        <p:nvSpPr>
          <p:cNvPr id="11342" name="Text Box 110"/>
          <p:cNvSpPr txBox="1">
            <a:spLocks noChangeAspect="1" noChangeArrowheads="1"/>
          </p:cNvSpPr>
          <p:nvPr/>
        </p:nvSpPr>
        <p:spPr bwMode="auto">
          <a:xfrm>
            <a:off x="1154113" y="5911850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JOEL</a:t>
            </a:r>
          </a:p>
        </p:txBody>
      </p:sp>
      <p:sp>
        <p:nvSpPr>
          <p:cNvPr id="11343" name="Text Box 111"/>
          <p:cNvSpPr txBox="1">
            <a:spLocks noChangeAspect="1" noChangeArrowheads="1"/>
          </p:cNvSpPr>
          <p:nvPr/>
        </p:nvSpPr>
        <p:spPr bwMode="auto">
          <a:xfrm>
            <a:off x="1873250" y="514667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KEVIN</a:t>
            </a:r>
          </a:p>
        </p:txBody>
      </p:sp>
      <p:sp>
        <p:nvSpPr>
          <p:cNvPr id="11344" name="Text Box 112"/>
          <p:cNvSpPr txBox="1">
            <a:spLocks noChangeAspect="1" noChangeArrowheads="1"/>
          </p:cNvSpPr>
          <p:nvPr/>
        </p:nvSpPr>
        <p:spPr bwMode="auto">
          <a:xfrm>
            <a:off x="1873250" y="5381625"/>
            <a:ext cx="6286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REMI</a:t>
            </a:r>
          </a:p>
        </p:txBody>
      </p:sp>
      <p:sp>
        <p:nvSpPr>
          <p:cNvPr id="11345" name="Text Box 113"/>
          <p:cNvSpPr txBox="1">
            <a:spLocks noChangeAspect="1" noChangeArrowheads="1"/>
          </p:cNvSpPr>
          <p:nvPr/>
        </p:nvSpPr>
        <p:spPr bwMode="auto">
          <a:xfrm>
            <a:off x="1873250" y="5619750"/>
            <a:ext cx="628650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MARC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46" name="Text Box 114"/>
          <p:cNvSpPr txBox="1">
            <a:spLocks noChangeAspect="1" noChangeArrowheads="1"/>
          </p:cNvSpPr>
          <p:nvPr/>
        </p:nvSpPr>
        <p:spPr bwMode="auto">
          <a:xfrm>
            <a:off x="1873250" y="5845175"/>
            <a:ext cx="628650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JOEL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600" b="1" baseline="-25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47" name="Text Box 115"/>
          <p:cNvSpPr txBox="1">
            <a:spLocks noChangeAspect="1" noChangeArrowheads="1"/>
          </p:cNvSpPr>
          <p:nvPr/>
        </p:nvSpPr>
        <p:spPr bwMode="auto">
          <a:xfrm>
            <a:off x="2497138" y="5264150"/>
            <a:ext cx="6286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REMI</a:t>
            </a:r>
          </a:p>
        </p:txBody>
      </p:sp>
      <p:sp>
        <p:nvSpPr>
          <p:cNvPr id="11348" name="Text Box 116"/>
          <p:cNvSpPr txBox="1">
            <a:spLocks noChangeAspect="1" noChangeArrowheads="1"/>
          </p:cNvSpPr>
          <p:nvPr/>
        </p:nvSpPr>
        <p:spPr bwMode="auto">
          <a:xfrm>
            <a:off x="2493963" y="573405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MARC</a:t>
            </a:r>
          </a:p>
        </p:txBody>
      </p:sp>
      <p:sp>
        <p:nvSpPr>
          <p:cNvPr id="11349" name="Text Box 117"/>
          <p:cNvSpPr txBox="1">
            <a:spLocks noChangeAspect="1" noChangeArrowheads="1"/>
          </p:cNvSpPr>
          <p:nvPr/>
        </p:nvSpPr>
        <p:spPr bwMode="auto">
          <a:xfrm>
            <a:off x="3138488" y="5497513"/>
            <a:ext cx="628650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REMI</a:t>
            </a:r>
          </a:p>
        </p:txBody>
      </p:sp>
      <p:sp>
        <p:nvSpPr>
          <p:cNvPr id="11350" name="Text Box 118"/>
          <p:cNvSpPr txBox="1">
            <a:spLocks noChangeAspect="1" noChangeArrowheads="1"/>
          </p:cNvSpPr>
          <p:nvPr/>
        </p:nvSpPr>
        <p:spPr bwMode="auto">
          <a:xfrm>
            <a:off x="1154113" y="568325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MICHEL</a:t>
            </a:r>
          </a:p>
        </p:txBody>
      </p:sp>
      <p:sp>
        <p:nvSpPr>
          <p:cNvPr id="11351" name="Oval 119"/>
          <p:cNvSpPr>
            <a:spLocks noChangeArrowheads="1"/>
          </p:cNvSpPr>
          <p:nvPr/>
        </p:nvSpPr>
        <p:spPr bwMode="auto">
          <a:xfrm>
            <a:off x="1771650" y="5122863"/>
            <a:ext cx="639763" cy="2349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1352" name="Oval 120"/>
          <p:cNvSpPr>
            <a:spLocks noChangeArrowheads="1"/>
          </p:cNvSpPr>
          <p:nvPr/>
        </p:nvSpPr>
        <p:spPr bwMode="auto">
          <a:xfrm>
            <a:off x="2363788" y="5718175"/>
            <a:ext cx="639762" cy="2349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1353" name="Text Box 131"/>
          <p:cNvSpPr txBox="1">
            <a:spLocks noChangeAspect="1" noChangeArrowheads="1"/>
          </p:cNvSpPr>
          <p:nvPr/>
        </p:nvSpPr>
        <p:spPr bwMode="auto">
          <a:xfrm>
            <a:off x="6248400" y="57912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MARC</a:t>
            </a:r>
          </a:p>
        </p:txBody>
      </p:sp>
      <p:grpSp>
        <p:nvGrpSpPr>
          <p:cNvPr id="11354" name="Group 133"/>
          <p:cNvGrpSpPr>
            <a:grpSpLocks/>
          </p:cNvGrpSpPr>
          <p:nvPr/>
        </p:nvGrpSpPr>
        <p:grpSpPr bwMode="auto">
          <a:xfrm>
            <a:off x="971550" y="5314950"/>
            <a:ext cx="647700" cy="107950"/>
            <a:chOff x="612" y="3348"/>
            <a:chExt cx="408" cy="68"/>
          </a:xfrm>
        </p:grpSpPr>
        <p:sp>
          <p:nvSpPr>
            <p:cNvPr id="11385" name="Oval 134"/>
            <p:cNvSpPr>
              <a:spLocks noChangeArrowheads="1"/>
            </p:cNvSpPr>
            <p:nvPr/>
          </p:nvSpPr>
          <p:spPr bwMode="auto">
            <a:xfrm>
              <a:off x="612" y="3348"/>
              <a:ext cx="403" cy="68"/>
            </a:xfrm>
            <a:prstGeom prst="ellips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1386" name="Line 135"/>
            <p:cNvSpPr>
              <a:spLocks noChangeShapeType="1"/>
            </p:cNvSpPr>
            <p:nvPr/>
          </p:nvSpPr>
          <p:spPr bwMode="auto">
            <a:xfrm>
              <a:off x="612" y="3385"/>
              <a:ext cx="408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1355" name="Text Box 136"/>
          <p:cNvSpPr txBox="1">
            <a:spLocks noChangeAspect="1" noChangeArrowheads="1"/>
          </p:cNvSpPr>
          <p:nvPr/>
        </p:nvSpPr>
        <p:spPr bwMode="auto">
          <a:xfrm>
            <a:off x="5632450" y="531495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" b="1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</p:txBody>
      </p:sp>
      <p:sp>
        <p:nvSpPr>
          <p:cNvPr id="11356" name="Text Box 137"/>
          <p:cNvSpPr txBox="1">
            <a:spLocks noChangeAspect="1" noChangeArrowheads="1"/>
          </p:cNvSpPr>
          <p:nvPr/>
        </p:nvSpPr>
        <p:spPr bwMode="auto">
          <a:xfrm>
            <a:off x="1155700" y="198913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" b="1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</p:txBody>
      </p:sp>
      <p:sp>
        <p:nvSpPr>
          <p:cNvPr id="11357" name="Text Box 141"/>
          <p:cNvSpPr txBox="1">
            <a:spLocks noChangeAspect="1" noChangeArrowheads="1"/>
          </p:cNvSpPr>
          <p:nvPr/>
        </p:nvSpPr>
        <p:spPr bwMode="auto">
          <a:xfrm>
            <a:off x="5580063" y="14843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" b="1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</p:txBody>
      </p:sp>
      <p:sp>
        <p:nvSpPr>
          <p:cNvPr id="11358" name="Text Box 142"/>
          <p:cNvSpPr txBox="1">
            <a:spLocks noChangeAspect="1" noChangeArrowheads="1"/>
          </p:cNvSpPr>
          <p:nvPr/>
        </p:nvSpPr>
        <p:spPr bwMode="auto">
          <a:xfrm>
            <a:off x="5734050" y="17002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ALAIN</a:t>
            </a:r>
          </a:p>
        </p:txBody>
      </p:sp>
      <p:sp>
        <p:nvSpPr>
          <p:cNvPr id="11359" name="Text Box 143"/>
          <p:cNvSpPr txBox="1">
            <a:spLocks noChangeAspect="1" noChangeArrowheads="1"/>
          </p:cNvSpPr>
          <p:nvPr/>
        </p:nvSpPr>
        <p:spPr bwMode="auto">
          <a:xfrm>
            <a:off x="5715000" y="28956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MATHIEU</a:t>
            </a:r>
          </a:p>
        </p:txBody>
      </p:sp>
      <p:sp>
        <p:nvSpPr>
          <p:cNvPr id="11360" name="Text Box 144"/>
          <p:cNvSpPr txBox="1">
            <a:spLocks noChangeAspect="1" noChangeArrowheads="1"/>
          </p:cNvSpPr>
          <p:nvPr/>
        </p:nvSpPr>
        <p:spPr bwMode="auto">
          <a:xfrm>
            <a:off x="5715000" y="2667000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FRANCK</a:t>
            </a:r>
          </a:p>
        </p:txBody>
      </p:sp>
      <p:sp>
        <p:nvSpPr>
          <p:cNvPr id="11361" name="Text Box 145"/>
          <p:cNvSpPr txBox="1">
            <a:spLocks noChangeAspect="1" noChangeArrowheads="1"/>
          </p:cNvSpPr>
          <p:nvPr/>
        </p:nvSpPr>
        <p:spPr bwMode="auto">
          <a:xfrm>
            <a:off x="6324600" y="31242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HUGO</a:t>
            </a:r>
          </a:p>
        </p:txBody>
      </p:sp>
      <p:sp>
        <p:nvSpPr>
          <p:cNvPr id="11362" name="Text Box 146"/>
          <p:cNvSpPr txBox="1">
            <a:spLocks noChangeAspect="1" noChangeArrowheads="1"/>
          </p:cNvSpPr>
          <p:nvPr/>
        </p:nvSpPr>
        <p:spPr bwMode="auto">
          <a:xfrm>
            <a:off x="5715000" y="4191000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BRUNO</a:t>
            </a:r>
          </a:p>
        </p:txBody>
      </p:sp>
      <p:sp>
        <p:nvSpPr>
          <p:cNvPr id="11363" name="Text Box 147"/>
          <p:cNvSpPr txBox="1">
            <a:spLocks noChangeAspect="1" noChangeArrowheads="1"/>
          </p:cNvSpPr>
          <p:nvPr/>
        </p:nvSpPr>
        <p:spPr bwMode="auto">
          <a:xfrm>
            <a:off x="5715000" y="44196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LAURENT</a:t>
            </a:r>
          </a:p>
        </p:txBody>
      </p:sp>
      <p:sp>
        <p:nvSpPr>
          <p:cNvPr id="11364" name="Text Box 148"/>
          <p:cNvSpPr txBox="1">
            <a:spLocks noChangeAspect="1" noChangeArrowheads="1"/>
          </p:cNvSpPr>
          <p:nvPr/>
        </p:nvSpPr>
        <p:spPr bwMode="auto">
          <a:xfrm>
            <a:off x="6248400" y="46482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JEROME</a:t>
            </a:r>
          </a:p>
        </p:txBody>
      </p:sp>
      <p:sp>
        <p:nvSpPr>
          <p:cNvPr id="11365" name="Text Box 149"/>
          <p:cNvSpPr txBox="1">
            <a:spLocks noChangeAspect="1" noChangeArrowheads="1"/>
          </p:cNvSpPr>
          <p:nvPr/>
        </p:nvSpPr>
        <p:spPr bwMode="auto">
          <a:xfrm>
            <a:off x="5715000" y="55626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KEVIN</a:t>
            </a:r>
          </a:p>
        </p:txBody>
      </p:sp>
      <p:sp>
        <p:nvSpPr>
          <p:cNvPr id="11366" name="Text Box 150"/>
          <p:cNvSpPr txBox="1">
            <a:spLocks noChangeAspect="1" noChangeArrowheads="1"/>
          </p:cNvSpPr>
          <p:nvPr/>
        </p:nvSpPr>
        <p:spPr bwMode="auto">
          <a:xfrm>
            <a:off x="6324600" y="54102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KEVIN</a:t>
            </a:r>
          </a:p>
        </p:txBody>
      </p:sp>
      <p:sp>
        <p:nvSpPr>
          <p:cNvPr id="11367" name="Text Box 151"/>
          <p:cNvSpPr txBox="1">
            <a:spLocks noChangeAspect="1" noChangeArrowheads="1"/>
          </p:cNvSpPr>
          <p:nvPr/>
        </p:nvSpPr>
        <p:spPr bwMode="auto">
          <a:xfrm>
            <a:off x="6172200" y="19050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XAVIER</a:t>
            </a:r>
          </a:p>
        </p:txBody>
      </p:sp>
      <p:sp>
        <p:nvSpPr>
          <p:cNvPr id="11387" name="Text Box 152"/>
          <p:cNvSpPr txBox="1">
            <a:spLocks noChangeArrowheads="1"/>
          </p:cNvSpPr>
          <p:nvPr/>
        </p:nvSpPr>
        <p:spPr bwMode="auto">
          <a:xfrm>
            <a:off x="2438400" y="228600"/>
            <a:ext cx="4343400" cy="2444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lIns="77400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fr-FR" alt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On commence ensuite les combats de repêchage</a:t>
            </a:r>
          </a:p>
        </p:txBody>
      </p:sp>
      <p:sp>
        <p:nvSpPr>
          <p:cNvPr id="69786" name="Text Box 154"/>
          <p:cNvSpPr txBox="1">
            <a:spLocks noChangeArrowheads="1"/>
          </p:cNvSpPr>
          <p:nvPr/>
        </p:nvSpPr>
        <p:spPr bwMode="auto">
          <a:xfrm>
            <a:off x="3124200" y="6096000"/>
            <a:ext cx="647700" cy="1079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defRPr/>
            </a:pPr>
            <a:r>
              <a:rPr lang="fr-FR" altLang="fr-FR" sz="12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1/2  finale</a:t>
            </a:r>
          </a:p>
        </p:txBody>
      </p:sp>
      <p:sp>
        <p:nvSpPr>
          <p:cNvPr id="69787" name="Text Box 155"/>
          <p:cNvSpPr txBox="1">
            <a:spLocks noChangeArrowheads="1"/>
          </p:cNvSpPr>
          <p:nvPr/>
        </p:nvSpPr>
        <p:spPr bwMode="auto">
          <a:xfrm>
            <a:off x="3048000" y="1371600"/>
            <a:ext cx="647700" cy="1079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defRPr/>
            </a:pPr>
            <a:r>
              <a:rPr lang="fr-FR" altLang="fr-FR" sz="12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1/2  finale</a:t>
            </a:r>
          </a:p>
        </p:txBody>
      </p:sp>
      <p:sp>
        <p:nvSpPr>
          <p:cNvPr id="11371" name="Text Box 158"/>
          <p:cNvSpPr txBox="1">
            <a:spLocks noChangeAspect="1" noChangeArrowheads="1"/>
          </p:cNvSpPr>
          <p:nvPr/>
        </p:nvSpPr>
        <p:spPr bwMode="auto">
          <a:xfrm>
            <a:off x="6248400" y="15240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ALAIN</a:t>
            </a:r>
          </a:p>
        </p:txBody>
      </p:sp>
      <p:sp>
        <p:nvSpPr>
          <p:cNvPr id="69791" name="Text Box 159"/>
          <p:cNvSpPr txBox="1">
            <a:spLocks noChangeArrowheads="1"/>
          </p:cNvSpPr>
          <p:nvPr/>
        </p:nvSpPr>
        <p:spPr bwMode="auto">
          <a:xfrm>
            <a:off x="5486400" y="1219200"/>
            <a:ext cx="533400" cy="1524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defRPr/>
            </a:pPr>
            <a:r>
              <a:rPr lang="fr-FR" altLang="fr-FR" sz="1200" b="1" baseline="-25000" smtClean="0">
                <a:latin typeface="Arial" panose="020B0604020202020204" pitchFamily="34" charset="0"/>
                <a:cs typeface="Arial" panose="020B0604020202020204" pitchFamily="34" charset="0"/>
              </a:rPr>
              <a:t>1er tour</a:t>
            </a:r>
          </a:p>
        </p:txBody>
      </p:sp>
      <p:sp>
        <p:nvSpPr>
          <p:cNvPr id="69792" name="Text Box 160"/>
          <p:cNvSpPr txBox="1">
            <a:spLocks noChangeArrowheads="1"/>
          </p:cNvSpPr>
          <p:nvPr/>
        </p:nvSpPr>
        <p:spPr bwMode="auto">
          <a:xfrm>
            <a:off x="6096000" y="1219200"/>
            <a:ext cx="685800" cy="1524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defRPr/>
            </a:pPr>
            <a:r>
              <a:rPr lang="fr-FR" altLang="fr-FR" sz="1200" b="1" baseline="-25000" smtClean="0">
                <a:latin typeface="Arial" panose="020B0604020202020204" pitchFamily="34" charset="0"/>
                <a:cs typeface="Arial" panose="020B0604020202020204" pitchFamily="34" charset="0"/>
              </a:rPr>
              <a:t>2 eme  tour</a:t>
            </a:r>
          </a:p>
        </p:txBody>
      </p:sp>
      <p:sp>
        <p:nvSpPr>
          <p:cNvPr id="69793" name="Text Box 161"/>
          <p:cNvSpPr txBox="1">
            <a:spLocks noChangeArrowheads="1"/>
          </p:cNvSpPr>
          <p:nvPr/>
        </p:nvSpPr>
        <p:spPr bwMode="auto">
          <a:xfrm>
            <a:off x="6858000" y="1219200"/>
            <a:ext cx="762000" cy="1524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defRPr/>
            </a:pPr>
            <a:r>
              <a:rPr lang="fr-FR" altLang="fr-FR" sz="1200" b="1" baseline="-25000" smtClean="0">
                <a:latin typeface="Arial" panose="020B0604020202020204" pitchFamily="34" charset="0"/>
                <a:cs typeface="Arial" panose="020B0604020202020204" pitchFamily="34" charset="0"/>
              </a:rPr>
              <a:t>3 eme  tour</a:t>
            </a:r>
          </a:p>
        </p:txBody>
      </p:sp>
      <p:sp>
        <p:nvSpPr>
          <p:cNvPr id="69802" name="Text Box 170"/>
          <p:cNvSpPr txBox="1">
            <a:spLocks noChangeAspect="1" noChangeArrowheads="1"/>
          </p:cNvSpPr>
          <p:nvPr/>
        </p:nvSpPr>
        <p:spPr bwMode="auto">
          <a:xfrm>
            <a:off x="6319838" y="28067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MATHIEU</a:t>
            </a:r>
          </a:p>
        </p:txBody>
      </p:sp>
      <p:sp>
        <p:nvSpPr>
          <p:cNvPr id="69803" name="Text Box 171"/>
          <p:cNvSpPr txBox="1">
            <a:spLocks noChangeAspect="1" noChangeArrowheads="1"/>
          </p:cNvSpPr>
          <p:nvPr/>
        </p:nvSpPr>
        <p:spPr bwMode="auto">
          <a:xfrm>
            <a:off x="6303963" y="43180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LAURENT</a:t>
            </a:r>
          </a:p>
        </p:txBody>
      </p:sp>
      <p:sp>
        <p:nvSpPr>
          <p:cNvPr id="69804" name="Text Box 172"/>
          <p:cNvSpPr txBox="1">
            <a:spLocks noChangeAspect="1" noChangeArrowheads="1"/>
          </p:cNvSpPr>
          <p:nvPr/>
        </p:nvSpPr>
        <p:spPr bwMode="auto">
          <a:xfrm>
            <a:off x="6961188" y="17510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XAVIER</a:t>
            </a:r>
          </a:p>
        </p:txBody>
      </p:sp>
      <p:sp>
        <p:nvSpPr>
          <p:cNvPr id="69805" name="Text Box 173"/>
          <p:cNvSpPr txBox="1">
            <a:spLocks noChangeAspect="1" noChangeArrowheads="1"/>
          </p:cNvSpPr>
          <p:nvPr/>
        </p:nvSpPr>
        <p:spPr bwMode="auto">
          <a:xfrm>
            <a:off x="6948488" y="297497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MATHIEU</a:t>
            </a:r>
          </a:p>
        </p:txBody>
      </p:sp>
      <p:sp>
        <p:nvSpPr>
          <p:cNvPr id="69806" name="Text Box 174"/>
          <p:cNvSpPr txBox="1">
            <a:spLocks noChangeAspect="1" noChangeArrowheads="1"/>
          </p:cNvSpPr>
          <p:nvPr/>
        </p:nvSpPr>
        <p:spPr bwMode="auto">
          <a:xfrm>
            <a:off x="7602538" y="239395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MATHIEU</a:t>
            </a:r>
          </a:p>
        </p:txBody>
      </p:sp>
      <p:sp>
        <p:nvSpPr>
          <p:cNvPr id="69807" name="Text Box 175"/>
          <p:cNvSpPr txBox="1">
            <a:spLocks noChangeAspect="1" noChangeArrowheads="1"/>
          </p:cNvSpPr>
          <p:nvPr/>
        </p:nvSpPr>
        <p:spPr bwMode="auto">
          <a:xfrm>
            <a:off x="6967538" y="44958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LAURENT</a:t>
            </a:r>
          </a:p>
        </p:txBody>
      </p:sp>
      <p:sp>
        <p:nvSpPr>
          <p:cNvPr id="69808" name="Text Box 176"/>
          <p:cNvSpPr txBox="1">
            <a:spLocks noChangeAspect="1" noChangeArrowheads="1"/>
          </p:cNvSpPr>
          <p:nvPr/>
        </p:nvSpPr>
        <p:spPr bwMode="auto">
          <a:xfrm>
            <a:off x="6961188" y="566737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MARC</a:t>
            </a:r>
          </a:p>
        </p:txBody>
      </p:sp>
      <p:sp>
        <p:nvSpPr>
          <p:cNvPr id="69809" name="Text Box 177"/>
          <p:cNvSpPr txBox="1">
            <a:spLocks noChangeAspect="1" noChangeArrowheads="1"/>
          </p:cNvSpPr>
          <p:nvPr/>
        </p:nvSpPr>
        <p:spPr bwMode="auto">
          <a:xfrm>
            <a:off x="7591425" y="501332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LAURENT</a:t>
            </a:r>
          </a:p>
        </p:txBody>
      </p:sp>
      <p:sp>
        <p:nvSpPr>
          <p:cNvPr id="11383" name="Text Box 179"/>
          <p:cNvSpPr txBox="1">
            <a:spLocks noChangeArrowheads="1"/>
          </p:cNvSpPr>
          <p:nvPr/>
        </p:nvSpPr>
        <p:spPr bwMode="auto">
          <a:xfrm>
            <a:off x="8001000" y="6553200"/>
            <a:ext cx="9144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000"/>
              <a:t>5/10</a:t>
            </a:r>
            <a:endParaRPr lang="fr-FR" altLang="fr-FR" sz="2400"/>
          </a:p>
        </p:txBody>
      </p:sp>
      <p:sp>
        <p:nvSpPr>
          <p:cNvPr id="69812" name="Text Box 180"/>
          <p:cNvSpPr txBox="1">
            <a:spLocks noChangeArrowheads="1"/>
          </p:cNvSpPr>
          <p:nvPr/>
        </p:nvSpPr>
        <p:spPr bwMode="auto">
          <a:xfrm>
            <a:off x="7162800" y="228600"/>
            <a:ext cx="1728788" cy="381000"/>
          </a:xfrm>
          <a:prstGeom prst="rect">
            <a:avLst/>
          </a:prstGeom>
          <a:solidFill>
            <a:srgbClr val="CC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fr-FR" altLang="fr-FR" sz="1000">
                <a:latin typeface="Arial" panose="020B0604020202020204" pitchFamily="34" charset="0"/>
                <a:cs typeface="Arial" panose="020B0604020202020204" pitchFamily="34" charset="0"/>
              </a:rPr>
              <a:t>!!! ATTENTION !!!!</a:t>
            </a:r>
          </a:p>
          <a:p>
            <a:pPr algn="ctr" eaLnBrk="1" hangingPunct="1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fr-FR" altLang="fr-FR" sz="1000">
                <a:latin typeface="Arial" panose="020B0604020202020204" pitchFamily="34" charset="0"/>
                <a:cs typeface="Arial" panose="020B0604020202020204" pitchFamily="34" charset="0"/>
              </a:rPr>
              <a:t>aux temps de repos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8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97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97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9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9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9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9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97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97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9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9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9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9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9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9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9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9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97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9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9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9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9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9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9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9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69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69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786" grpId="0" animBg="1" autoUpdateAnimBg="0"/>
      <p:bldP spid="69787" grpId="0" animBg="1" autoUpdateAnimBg="0"/>
      <p:bldP spid="69791" grpId="0" animBg="1" autoUpdateAnimBg="0"/>
      <p:bldP spid="69792" grpId="0" animBg="1" autoUpdateAnimBg="0"/>
      <p:bldP spid="69793" grpId="0" animBg="1" autoUpdateAnimBg="0"/>
      <p:bldP spid="69802" grpId="0" autoUpdateAnimBg="0"/>
      <p:bldP spid="69803" grpId="0" autoUpdateAnimBg="0"/>
      <p:bldP spid="69804" grpId="0" autoUpdateAnimBg="0"/>
      <p:bldP spid="69805" grpId="0" autoUpdateAnimBg="0"/>
      <p:bldP spid="69806" grpId="0" autoUpdateAnimBg="0"/>
      <p:bldP spid="69807" grpId="0" autoUpdateAnimBg="0"/>
      <p:bldP spid="69808" grpId="0" autoUpdateAnimBg="0"/>
      <p:bldP spid="69809" grpId="0" autoUpdateAnimBg="0"/>
      <p:bldP spid="698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0" y="949325"/>
            <a:ext cx="8997950" cy="5476875"/>
            <a:chOff x="92" y="615"/>
            <a:chExt cx="5668" cy="3450"/>
          </a:xfrm>
        </p:grpSpPr>
        <p:pic>
          <p:nvPicPr>
            <p:cNvPr id="13437" name="Picture 3"/>
            <p:cNvPicPr preferRelativeResize="0"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" y="663"/>
              <a:ext cx="5668" cy="34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3438" name="Rectangle 4"/>
            <p:cNvSpPr>
              <a:spLocks noChangeArrowheads="1"/>
            </p:cNvSpPr>
            <p:nvPr/>
          </p:nvSpPr>
          <p:spPr bwMode="auto">
            <a:xfrm>
              <a:off x="3515" y="2523"/>
              <a:ext cx="590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2" name="Rectangle 5"/>
            <p:cNvSpPr>
              <a:spLocks noChangeArrowheads="1"/>
            </p:cNvSpPr>
            <p:nvPr/>
          </p:nvSpPr>
          <p:spPr bwMode="auto">
            <a:xfrm>
              <a:off x="3515" y="3158"/>
              <a:ext cx="590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3" name="Rectangle 6"/>
            <p:cNvSpPr>
              <a:spLocks noChangeArrowheads="1"/>
            </p:cNvSpPr>
            <p:nvPr/>
          </p:nvSpPr>
          <p:spPr bwMode="auto">
            <a:xfrm>
              <a:off x="3470" y="1480"/>
              <a:ext cx="590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4" name="Rectangle 7"/>
            <p:cNvSpPr>
              <a:spLocks noChangeArrowheads="1"/>
            </p:cNvSpPr>
            <p:nvPr/>
          </p:nvSpPr>
          <p:spPr bwMode="auto">
            <a:xfrm>
              <a:off x="3515" y="754"/>
              <a:ext cx="590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3442" name="Rectangle 8"/>
            <p:cNvSpPr>
              <a:spLocks noChangeArrowheads="1"/>
            </p:cNvSpPr>
            <p:nvPr/>
          </p:nvSpPr>
          <p:spPr bwMode="auto">
            <a:xfrm>
              <a:off x="793" y="615"/>
              <a:ext cx="182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3443" name="Rectangle 9"/>
            <p:cNvSpPr>
              <a:spLocks noChangeArrowheads="1"/>
            </p:cNvSpPr>
            <p:nvPr/>
          </p:nvSpPr>
          <p:spPr bwMode="auto">
            <a:xfrm>
              <a:off x="1292" y="663"/>
              <a:ext cx="182" cy="22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3444" name="Rectangle 10"/>
            <p:cNvSpPr>
              <a:spLocks noChangeArrowheads="1"/>
            </p:cNvSpPr>
            <p:nvPr/>
          </p:nvSpPr>
          <p:spPr bwMode="auto">
            <a:xfrm>
              <a:off x="1655" y="663"/>
              <a:ext cx="182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3445" name="Rectangle 11"/>
            <p:cNvSpPr>
              <a:spLocks noChangeArrowheads="1"/>
            </p:cNvSpPr>
            <p:nvPr/>
          </p:nvSpPr>
          <p:spPr bwMode="auto">
            <a:xfrm>
              <a:off x="2109" y="671"/>
              <a:ext cx="182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3446" name="Rectangle 12"/>
            <p:cNvSpPr>
              <a:spLocks noChangeArrowheads="1"/>
            </p:cNvSpPr>
            <p:nvPr/>
          </p:nvSpPr>
          <p:spPr bwMode="auto">
            <a:xfrm>
              <a:off x="809" y="3854"/>
              <a:ext cx="182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3447" name="Rectangle 13"/>
            <p:cNvSpPr>
              <a:spLocks noChangeArrowheads="1"/>
            </p:cNvSpPr>
            <p:nvPr/>
          </p:nvSpPr>
          <p:spPr bwMode="auto">
            <a:xfrm>
              <a:off x="1292" y="3838"/>
              <a:ext cx="182" cy="22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3448" name="Rectangle 14"/>
            <p:cNvSpPr>
              <a:spLocks noChangeArrowheads="1"/>
            </p:cNvSpPr>
            <p:nvPr/>
          </p:nvSpPr>
          <p:spPr bwMode="auto">
            <a:xfrm>
              <a:off x="1634" y="3718"/>
              <a:ext cx="182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3449" name="Rectangle 15"/>
            <p:cNvSpPr>
              <a:spLocks noChangeArrowheads="1"/>
            </p:cNvSpPr>
            <p:nvPr/>
          </p:nvSpPr>
          <p:spPr bwMode="auto">
            <a:xfrm>
              <a:off x="2064" y="3702"/>
              <a:ext cx="182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</p:grpSp>
      <p:sp>
        <p:nvSpPr>
          <p:cNvPr id="13315" name="Text Box 16"/>
          <p:cNvSpPr txBox="1">
            <a:spLocks noChangeArrowheads="1"/>
          </p:cNvSpPr>
          <p:nvPr/>
        </p:nvSpPr>
        <p:spPr bwMode="auto">
          <a:xfrm>
            <a:off x="6753225" y="3433763"/>
            <a:ext cx="119063" cy="12541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3316" name="Text Box 17"/>
          <p:cNvSpPr txBox="1">
            <a:spLocks noChangeArrowheads="1"/>
          </p:cNvSpPr>
          <p:nvPr/>
        </p:nvSpPr>
        <p:spPr bwMode="auto">
          <a:xfrm>
            <a:off x="5543550" y="1797050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3317" name="Text Box 18"/>
          <p:cNvSpPr txBox="1">
            <a:spLocks noChangeArrowheads="1"/>
          </p:cNvSpPr>
          <p:nvPr/>
        </p:nvSpPr>
        <p:spPr bwMode="auto">
          <a:xfrm>
            <a:off x="5541963" y="1557338"/>
            <a:ext cx="119062" cy="12541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3318" name="Text Box 19"/>
          <p:cNvSpPr txBox="1">
            <a:spLocks noChangeArrowheads="1"/>
          </p:cNvSpPr>
          <p:nvPr/>
        </p:nvSpPr>
        <p:spPr bwMode="auto">
          <a:xfrm>
            <a:off x="6118225" y="2032000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3319" name="Text Box 20"/>
          <p:cNvSpPr txBox="1">
            <a:spLocks noChangeArrowheads="1"/>
          </p:cNvSpPr>
          <p:nvPr/>
        </p:nvSpPr>
        <p:spPr bwMode="auto">
          <a:xfrm>
            <a:off x="5553075" y="3025775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3320" name="Text Box 21"/>
          <p:cNvSpPr txBox="1">
            <a:spLocks noChangeArrowheads="1"/>
          </p:cNvSpPr>
          <p:nvPr/>
        </p:nvSpPr>
        <p:spPr bwMode="auto">
          <a:xfrm>
            <a:off x="5551488" y="2786063"/>
            <a:ext cx="119062" cy="12541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3321" name="Text Box 22"/>
          <p:cNvSpPr txBox="1">
            <a:spLocks noChangeArrowheads="1"/>
          </p:cNvSpPr>
          <p:nvPr/>
        </p:nvSpPr>
        <p:spPr bwMode="auto">
          <a:xfrm>
            <a:off x="6127750" y="3260725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3322" name="Text Box 23"/>
          <p:cNvSpPr txBox="1">
            <a:spLocks noChangeArrowheads="1"/>
          </p:cNvSpPr>
          <p:nvPr/>
        </p:nvSpPr>
        <p:spPr bwMode="auto">
          <a:xfrm>
            <a:off x="5548313" y="4543425"/>
            <a:ext cx="119062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3323" name="Text Box 24"/>
          <p:cNvSpPr txBox="1">
            <a:spLocks noChangeArrowheads="1"/>
          </p:cNvSpPr>
          <p:nvPr/>
        </p:nvSpPr>
        <p:spPr bwMode="auto">
          <a:xfrm>
            <a:off x="5537200" y="4303713"/>
            <a:ext cx="119063" cy="12541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3324" name="Text Box 25"/>
          <p:cNvSpPr txBox="1">
            <a:spLocks noChangeArrowheads="1"/>
          </p:cNvSpPr>
          <p:nvPr/>
        </p:nvSpPr>
        <p:spPr bwMode="auto">
          <a:xfrm>
            <a:off x="6113463" y="4778375"/>
            <a:ext cx="119062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3325" name="Text Box 26"/>
          <p:cNvSpPr txBox="1">
            <a:spLocks noChangeArrowheads="1"/>
          </p:cNvSpPr>
          <p:nvPr/>
        </p:nvSpPr>
        <p:spPr bwMode="auto">
          <a:xfrm>
            <a:off x="5546725" y="5651500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3326" name="Text Box 27"/>
          <p:cNvSpPr txBox="1">
            <a:spLocks noChangeArrowheads="1"/>
          </p:cNvSpPr>
          <p:nvPr/>
        </p:nvSpPr>
        <p:spPr bwMode="auto">
          <a:xfrm>
            <a:off x="5549900" y="5416550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3327" name="Text Box 28"/>
          <p:cNvSpPr txBox="1">
            <a:spLocks noChangeArrowheads="1"/>
          </p:cNvSpPr>
          <p:nvPr/>
        </p:nvSpPr>
        <p:spPr bwMode="auto">
          <a:xfrm>
            <a:off x="6126163" y="5891213"/>
            <a:ext cx="119062" cy="12541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3328" name="Text Box 29"/>
          <p:cNvSpPr txBox="1">
            <a:spLocks noChangeArrowheads="1"/>
          </p:cNvSpPr>
          <p:nvPr/>
        </p:nvSpPr>
        <p:spPr bwMode="auto">
          <a:xfrm>
            <a:off x="6757988" y="6064250"/>
            <a:ext cx="119062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3329" name="Oval 30"/>
          <p:cNvSpPr>
            <a:spLocks noChangeArrowheads="1"/>
          </p:cNvSpPr>
          <p:nvPr/>
        </p:nvSpPr>
        <p:spPr bwMode="auto">
          <a:xfrm>
            <a:off x="2393950" y="1544638"/>
            <a:ext cx="576263" cy="288925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3330" name="Oval 31"/>
          <p:cNvSpPr>
            <a:spLocks noChangeArrowheads="1"/>
          </p:cNvSpPr>
          <p:nvPr/>
        </p:nvSpPr>
        <p:spPr bwMode="auto">
          <a:xfrm>
            <a:off x="1755775" y="2133600"/>
            <a:ext cx="639763" cy="287338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3331" name="Text Box 32"/>
          <p:cNvSpPr txBox="1">
            <a:spLocks noChangeAspect="1" noChangeArrowheads="1"/>
          </p:cNvSpPr>
          <p:nvPr/>
        </p:nvSpPr>
        <p:spPr bwMode="auto">
          <a:xfrm>
            <a:off x="1169988" y="141287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XAVIER</a:t>
            </a:r>
          </a:p>
        </p:txBody>
      </p:sp>
      <p:sp>
        <p:nvSpPr>
          <p:cNvPr id="13332" name="Text Box 33"/>
          <p:cNvSpPr txBox="1">
            <a:spLocks noChangeAspect="1" noChangeArrowheads="1"/>
          </p:cNvSpPr>
          <p:nvPr/>
        </p:nvSpPr>
        <p:spPr bwMode="auto">
          <a:xfrm>
            <a:off x="1169988" y="153035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DANIEL</a:t>
            </a:r>
          </a:p>
        </p:txBody>
      </p:sp>
      <p:sp>
        <p:nvSpPr>
          <p:cNvPr id="13333" name="Text Box 34"/>
          <p:cNvSpPr txBox="1">
            <a:spLocks noChangeAspect="1" noChangeArrowheads="1"/>
          </p:cNvSpPr>
          <p:nvPr/>
        </p:nvSpPr>
        <p:spPr bwMode="auto">
          <a:xfrm>
            <a:off x="1166813" y="1643063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ALBERT</a:t>
            </a:r>
          </a:p>
        </p:txBody>
      </p:sp>
      <p:sp>
        <p:nvSpPr>
          <p:cNvPr id="13334" name="Text Box 35"/>
          <p:cNvSpPr txBox="1">
            <a:spLocks noChangeAspect="1" noChangeArrowheads="1"/>
          </p:cNvSpPr>
          <p:nvPr/>
        </p:nvSpPr>
        <p:spPr bwMode="auto">
          <a:xfrm>
            <a:off x="1166813" y="1765300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ANTHONY</a:t>
            </a:r>
          </a:p>
        </p:txBody>
      </p:sp>
      <p:sp>
        <p:nvSpPr>
          <p:cNvPr id="13335" name="Text Box 36"/>
          <p:cNvSpPr txBox="1">
            <a:spLocks noChangeAspect="1" noChangeArrowheads="1"/>
          </p:cNvSpPr>
          <p:nvPr/>
        </p:nvSpPr>
        <p:spPr bwMode="auto">
          <a:xfrm>
            <a:off x="1166813" y="188277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MICHEL</a:t>
            </a:r>
          </a:p>
        </p:txBody>
      </p:sp>
      <p:sp>
        <p:nvSpPr>
          <p:cNvPr id="13336" name="Text Box 37"/>
          <p:cNvSpPr txBox="1">
            <a:spLocks noChangeAspect="1" noChangeArrowheads="1"/>
          </p:cNvSpPr>
          <p:nvPr/>
        </p:nvSpPr>
        <p:spPr bwMode="auto">
          <a:xfrm>
            <a:off x="1163638" y="2117725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ALAIN</a:t>
            </a:r>
          </a:p>
        </p:txBody>
      </p:sp>
      <p:sp>
        <p:nvSpPr>
          <p:cNvPr id="13337" name="Text Box 38"/>
          <p:cNvSpPr txBox="1">
            <a:spLocks noChangeAspect="1" noChangeArrowheads="1"/>
          </p:cNvSpPr>
          <p:nvPr/>
        </p:nvSpPr>
        <p:spPr bwMode="auto">
          <a:xfrm>
            <a:off x="1163638" y="2230438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BERNARD</a:t>
            </a:r>
          </a:p>
        </p:txBody>
      </p:sp>
      <p:sp>
        <p:nvSpPr>
          <p:cNvPr id="13338" name="Text Box 39"/>
          <p:cNvSpPr txBox="1">
            <a:spLocks noChangeAspect="1" noChangeArrowheads="1"/>
          </p:cNvSpPr>
          <p:nvPr/>
        </p:nvSpPr>
        <p:spPr bwMode="auto">
          <a:xfrm>
            <a:off x="1882775" y="146526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XAVIER</a:t>
            </a:r>
          </a:p>
        </p:txBody>
      </p:sp>
      <p:sp>
        <p:nvSpPr>
          <p:cNvPr id="13339" name="Text Box 40"/>
          <p:cNvSpPr txBox="1">
            <a:spLocks noChangeAspect="1" noChangeArrowheads="1"/>
          </p:cNvSpPr>
          <p:nvPr/>
        </p:nvSpPr>
        <p:spPr bwMode="auto">
          <a:xfrm>
            <a:off x="1882775" y="17002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ANTHONY</a:t>
            </a:r>
          </a:p>
        </p:txBody>
      </p:sp>
      <p:sp>
        <p:nvSpPr>
          <p:cNvPr id="13340" name="Text Box 41"/>
          <p:cNvSpPr txBox="1">
            <a:spLocks noChangeAspect="1" noChangeArrowheads="1"/>
          </p:cNvSpPr>
          <p:nvPr/>
        </p:nvSpPr>
        <p:spPr bwMode="auto">
          <a:xfrm>
            <a:off x="1882775" y="216376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ALAIN</a:t>
            </a:r>
          </a:p>
        </p:txBody>
      </p:sp>
      <p:sp>
        <p:nvSpPr>
          <p:cNvPr id="13341" name="Text Box 42"/>
          <p:cNvSpPr txBox="1">
            <a:spLocks noChangeAspect="1" noChangeArrowheads="1"/>
          </p:cNvSpPr>
          <p:nvPr/>
        </p:nvSpPr>
        <p:spPr bwMode="auto">
          <a:xfrm>
            <a:off x="2506663" y="158273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XAVIER</a:t>
            </a:r>
          </a:p>
        </p:txBody>
      </p:sp>
      <p:sp>
        <p:nvSpPr>
          <p:cNvPr id="13342" name="Text Box 43"/>
          <p:cNvSpPr txBox="1">
            <a:spLocks noChangeAspect="1" noChangeArrowheads="1"/>
          </p:cNvSpPr>
          <p:nvPr/>
        </p:nvSpPr>
        <p:spPr bwMode="auto">
          <a:xfrm>
            <a:off x="2506663" y="205263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MICHEL</a:t>
            </a:r>
          </a:p>
        </p:txBody>
      </p:sp>
      <p:sp>
        <p:nvSpPr>
          <p:cNvPr id="13343" name="Text Box 44"/>
          <p:cNvSpPr txBox="1">
            <a:spLocks noChangeAspect="1" noChangeArrowheads="1"/>
          </p:cNvSpPr>
          <p:nvPr/>
        </p:nvSpPr>
        <p:spPr bwMode="auto">
          <a:xfrm>
            <a:off x="3148013" y="18161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MICHEL</a:t>
            </a:r>
          </a:p>
        </p:txBody>
      </p:sp>
      <p:sp>
        <p:nvSpPr>
          <p:cNvPr id="13344" name="Oval 45"/>
          <p:cNvSpPr>
            <a:spLocks noChangeArrowheads="1"/>
          </p:cNvSpPr>
          <p:nvPr/>
        </p:nvSpPr>
        <p:spPr bwMode="auto">
          <a:xfrm>
            <a:off x="1082675" y="1970088"/>
            <a:ext cx="719138" cy="1460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3345" name="Text Box 46"/>
          <p:cNvSpPr txBox="1">
            <a:spLocks noChangeAspect="1" noChangeArrowheads="1"/>
          </p:cNvSpPr>
          <p:nvPr/>
        </p:nvSpPr>
        <p:spPr bwMode="auto">
          <a:xfrm>
            <a:off x="1154113" y="19923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" b="1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</p:txBody>
      </p:sp>
      <p:sp>
        <p:nvSpPr>
          <p:cNvPr id="13346" name="Text Box 55"/>
          <p:cNvSpPr txBox="1">
            <a:spLocks noChangeAspect="1" noChangeArrowheads="1"/>
          </p:cNvSpPr>
          <p:nvPr/>
        </p:nvSpPr>
        <p:spPr bwMode="auto">
          <a:xfrm>
            <a:off x="1905000" y="1905000"/>
            <a:ext cx="6286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MICHEL</a:t>
            </a:r>
          </a:p>
        </p:txBody>
      </p:sp>
      <p:sp>
        <p:nvSpPr>
          <p:cNvPr id="13347" name="Text Box 56"/>
          <p:cNvSpPr txBox="1">
            <a:spLocks noChangeAspect="1" noChangeArrowheads="1"/>
          </p:cNvSpPr>
          <p:nvPr/>
        </p:nvSpPr>
        <p:spPr bwMode="auto">
          <a:xfrm>
            <a:off x="1154113" y="19923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" b="1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</p:txBody>
      </p:sp>
      <p:sp>
        <p:nvSpPr>
          <p:cNvPr id="13348" name="Text Box 57"/>
          <p:cNvSpPr txBox="1">
            <a:spLocks noChangeAspect="1" noChangeArrowheads="1"/>
          </p:cNvSpPr>
          <p:nvPr/>
        </p:nvSpPr>
        <p:spPr bwMode="auto">
          <a:xfrm>
            <a:off x="1169988" y="263683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HUGO</a:t>
            </a:r>
          </a:p>
        </p:txBody>
      </p:sp>
      <p:sp>
        <p:nvSpPr>
          <p:cNvPr id="13349" name="Text Box 58"/>
          <p:cNvSpPr txBox="1">
            <a:spLocks noChangeAspect="1" noChangeArrowheads="1"/>
          </p:cNvSpPr>
          <p:nvPr/>
        </p:nvSpPr>
        <p:spPr bwMode="auto">
          <a:xfrm>
            <a:off x="1169988" y="27543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</a:p>
        </p:txBody>
      </p:sp>
      <p:sp>
        <p:nvSpPr>
          <p:cNvPr id="13350" name="Text Box 59"/>
          <p:cNvSpPr txBox="1">
            <a:spLocks noChangeAspect="1" noChangeArrowheads="1"/>
          </p:cNvSpPr>
          <p:nvPr/>
        </p:nvSpPr>
        <p:spPr bwMode="auto">
          <a:xfrm>
            <a:off x="1166813" y="2867025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FLORENT</a:t>
            </a:r>
          </a:p>
        </p:txBody>
      </p:sp>
      <p:sp>
        <p:nvSpPr>
          <p:cNvPr id="13351" name="Text Box 60"/>
          <p:cNvSpPr txBox="1">
            <a:spLocks noChangeAspect="1" noChangeArrowheads="1"/>
          </p:cNvSpPr>
          <p:nvPr/>
        </p:nvSpPr>
        <p:spPr bwMode="auto">
          <a:xfrm>
            <a:off x="1166813" y="2989263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RICHARD</a:t>
            </a:r>
          </a:p>
        </p:txBody>
      </p:sp>
      <p:sp>
        <p:nvSpPr>
          <p:cNvPr id="13352" name="Text Box 61"/>
          <p:cNvSpPr txBox="1">
            <a:spLocks noChangeAspect="1" noChangeArrowheads="1"/>
          </p:cNvSpPr>
          <p:nvPr/>
        </p:nvSpPr>
        <p:spPr bwMode="auto">
          <a:xfrm>
            <a:off x="1166813" y="310673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THOMAS</a:t>
            </a:r>
          </a:p>
        </p:txBody>
      </p:sp>
      <p:sp>
        <p:nvSpPr>
          <p:cNvPr id="13353" name="Text Box 62"/>
          <p:cNvSpPr txBox="1">
            <a:spLocks noChangeAspect="1" noChangeArrowheads="1"/>
          </p:cNvSpPr>
          <p:nvPr/>
        </p:nvSpPr>
        <p:spPr bwMode="auto">
          <a:xfrm>
            <a:off x="1163638" y="3341688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JULIEN</a:t>
            </a:r>
          </a:p>
        </p:txBody>
      </p:sp>
      <p:sp>
        <p:nvSpPr>
          <p:cNvPr id="13354" name="Text Box 63"/>
          <p:cNvSpPr txBox="1">
            <a:spLocks noChangeAspect="1" noChangeArrowheads="1"/>
          </p:cNvSpPr>
          <p:nvPr/>
        </p:nvSpPr>
        <p:spPr bwMode="auto">
          <a:xfrm>
            <a:off x="1163638" y="3454400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FRANCK</a:t>
            </a:r>
          </a:p>
        </p:txBody>
      </p:sp>
      <p:sp>
        <p:nvSpPr>
          <p:cNvPr id="13355" name="Text Box 64"/>
          <p:cNvSpPr txBox="1">
            <a:spLocks noChangeAspect="1" noChangeArrowheads="1"/>
          </p:cNvSpPr>
          <p:nvPr/>
        </p:nvSpPr>
        <p:spPr bwMode="auto">
          <a:xfrm>
            <a:off x="1882775" y="268922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HUGO</a:t>
            </a:r>
          </a:p>
        </p:txBody>
      </p:sp>
      <p:sp>
        <p:nvSpPr>
          <p:cNvPr id="13356" name="Text Box 65"/>
          <p:cNvSpPr txBox="1">
            <a:spLocks noChangeAspect="1" noChangeArrowheads="1"/>
          </p:cNvSpPr>
          <p:nvPr/>
        </p:nvSpPr>
        <p:spPr bwMode="auto">
          <a:xfrm>
            <a:off x="1882775" y="292417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FLORENT</a:t>
            </a:r>
          </a:p>
        </p:txBody>
      </p:sp>
      <p:sp>
        <p:nvSpPr>
          <p:cNvPr id="13357" name="Text Box 66"/>
          <p:cNvSpPr txBox="1">
            <a:spLocks noChangeAspect="1" noChangeArrowheads="1"/>
          </p:cNvSpPr>
          <p:nvPr/>
        </p:nvSpPr>
        <p:spPr bwMode="auto">
          <a:xfrm>
            <a:off x="1882775" y="31623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MATHIEU</a:t>
            </a:r>
          </a:p>
        </p:txBody>
      </p:sp>
      <p:sp>
        <p:nvSpPr>
          <p:cNvPr id="13358" name="Text Box 67"/>
          <p:cNvSpPr txBox="1">
            <a:spLocks noChangeAspect="1" noChangeArrowheads="1"/>
          </p:cNvSpPr>
          <p:nvPr/>
        </p:nvSpPr>
        <p:spPr bwMode="auto">
          <a:xfrm>
            <a:off x="1882775" y="338772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JULIEN</a:t>
            </a:r>
          </a:p>
        </p:txBody>
      </p:sp>
      <p:sp>
        <p:nvSpPr>
          <p:cNvPr id="13359" name="Text Box 68"/>
          <p:cNvSpPr txBox="1">
            <a:spLocks noChangeAspect="1" noChangeArrowheads="1"/>
          </p:cNvSpPr>
          <p:nvPr/>
        </p:nvSpPr>
        <p:spPr bwMode="auto">
          <a:xfrm>
            <a:off x="2506663" y="28067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HUGO</a:t>
            </a:r>
          </a:p>
        </p:txBody>
      </p:sp>
      <p:sp>
        <p:nvSpPr>
          <p:cNvPr id="13360" name="Text Box 69"/>
          <p:cNvSpPr txBox="1">
            <a:spLocks noChangeAspect="1" noChangeArrowheads="1"/>
          </p:cNvSpPr>
          <p:nvPr/>
        </p:nvSpPr>
        <p:spPr bwMode="auto">
          <a:xfrm>
            <a:off x="2503488" y="32766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JULIEN</a:t>
            </a:r>
          </a:p>
        </p:txBody>
      </p:sp>
      <p:sp>
        <p:nvSpPr>
          <p:cNvPr id="13361" name="Text Box 70"/>
          <p:cNvSpPr txBox="1">
            <a:spLocks noChangeAspect="1" noChangeArrowheads="1"/>
          </p:cNvSpPr>
          <p:nvPr/>
        </p:nvSpPr>
        <p:spPr bwMode="auto">
          <a:xfrm>
            <a:off x="3148013" y="304006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JULIEN</a:t>
            </a:r>
          </a:p>
        </p:txBody>
      </p:sp>
      <p:sp>
        <p:nvSpPr>
          <p:cNvPr id="13362" name="Text Box 71"/>
          <p:cNvSpPr txBox="1">
            <a:spLocks noChangeAspect="1" noChangeArrowheads="1"/>
          </p:cNvSpPr>
          <p:nvPr/>
        </p:nvSpPr>
        <p:spPr bwMode="auto">
          <a:xfrm>
            <a:off x="1163638" y="32258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MATHIEU</a:t>
            </a:r>
          </a:p>
        </p:txBody>
      </p:sp>
      <p:sp>
        <p:nvSpPr>
          <p:cNvPr id="13363" name="Oval 72"/>
          <p:cNvSpPr>
            <a:spLocks noChangeArrowheads="1"/>
          </p:cNvSpPr>
          <p:nvPr/>
        </p:nvSpPr>
        <p:spPr bwMode="auto">
          <a:xfrm>
            <a:off x="2408238" y="2762250"/>
            <a:ext cx="639762" cy="287338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3364" name="Oval 73"/>
          <p:cNvSpPr>
            <a:spLocks noChangeArrowheads="1"/>
          </p:cNvSpPr>
          <p:nvPr/>
        </p:nvSpPr>
        <p:spPr bwMode="auto">
          <a:xfrm>
            <a:off x="1803400" y="3132138"/>
            <a:ext cx="639763" cy="2349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3365" name="Oval 74"/>
          <p:cNvSpPr>
            <a:spLocks noChangeArrowheads="1"/>
          </p:cNvSpPr>
          <p:nvPr/>
        </p:nvSpPr>
        <p:spPr bwMode="auto">
          <a:xfrm>
            <a:off x="1039813" y="3429000"/>
            <a:ext cx="719137" cy="1460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3366" name="Text Box 82"/>
          <p:cNvSpPr txBox="1">
            <a:spLocks noChangeAspect="1" noChangeArrowheads="1"/>
          </p:cNvSpPr>
          <p:nvPr/>
        </p:nvSpPr>
        <p:spPr bwMode="auto">
          <a:xfrm>
            <a:off x="1162050" y="387032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ERIC</a:t>
            </a:r>
          </a:p>
        </p:txBody>
      </p:sp>
      <p:sp>
        <p:nvSpPr>
          <p:cNvPr id="13367" name="Text Box 83"/>
          <p:cNvSpPr txBox="1">
            <a:spLocks noChangeAspect="1" noChangeArrowheads="1"/>
          </p:cNvSpPr>
          <p:nvPr/>
        </p:nvSpPr>
        <p:spPr bwMode="auto">
          <a:xfrm>
            <a:off x="1162050" y="39878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ALEX</a:t>
            </a:r>
          </a:p>
        </p:txBody>
      </p:sp>
      <p:sp>
        <p:nvSpPr>
          <p:cNvPr id="13368" name="Text Box 84"/>
          <p:cNvSpPr txBox="1">
            <a:spLocks noChangeAspect="1" noChangeArrowheads="1"/>
          </p:cNvSpPr>
          <p:nvPr/>
        </p:nvSpPr>
        <p:spPr bwMode="auto">
          <a:xfrm>
            <a:off x="1158875" y="4100513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CHRISTOPHE</a:t>
            </a:r>
          </a:p>
        </p:txBody>
      </p:sp>
      <p:sp>
        <p:nvSpPr>
          <p:cNvPr id="13369" name="Text Box 85"/>
          <p:cNvSpPr txBox="1">
            <a:spLocks noChangeAspect="1" noChangeArrowheads="1"/>
          </p:cNvSpPr>
          <p:nvPr/>
        </p:nvSpPr>
        <p:spPr bwMode="auto">
          <a:xfrm>
            <a:off x="1158875" y="4222750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JEROME</a:t>
            </a:r>
          </a:p>
        </p:txBody>
      </p:sp>
      <p:sp>
        <p:nvSpPr>
          <p:cNvPr id="13370" name="Text Box 86"/>
          <p:cNvSpPr txBox="1">
            <a:spLocks noChangeAspect="1" noChangeArrowheads="1"/>
          </p:cNvSpPr>
          <p:nvPr/>
        </p:nvSpPr>
        <p:spPr bwMode="auto">
          <a:xfrm>
            <a:off x="1158875" y="434022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GAEL</a:t>
            </a:r>
          </a:p>
        </p:txBody>
      </p:sp>
      <p:sp>
        <p:nvSpPr>
          <p:cNvPr id="13371" name="Text Box 87"/>
          <p:cNvSpPr txBox="1">
            <a:spLocks noChangeAspect="1" noChangeArrowheads="1"/>
          </p:cNvSpPr>
          <p:nvPr/>
        </p:nvSpPr>
        <p:spPr bwMode="auto">
          <a:xfrm>
            <a:off x="1155700" y="4575175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BRUNO</a:t>
            </a:r>
          </a:p>
        </p:txBody>
      </p:sp>
      <p:sp>
        <p:nvSpPr>
          <p:cNvPr id="13372" name="Text Box 88"/>
          <p:cNvSpPr txBox="1">
            <a:spLocks noChangeAspect="1" noChangeArrowheads="1"/>
          </p:cNvSpPr>
          <p:nvPr/>
        </p:nvSpPr>
        <p:spPr bwMode="auto">
          <a:xfrm>
            <a:off x="1155700" y="4687888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ARNAUD</a:t>
            </a:r>
          </a:p>
        </p:txBody>
      </p:sp>
      <p:sp>
        <p:nvSpPr>
          <p:cNvPr id="13373" name="Text Box 89"/>
          <p:cNvSpPr txBox="1">
            <a:spLocks noChangeAspect="1" noChangeArrowheads="1"/>
          </p:cNvSpPr>
          <p:nvPr/>
        </p:nvSpPr>
        <p:spPr bwMode="auto">
          <a:xfrm>
            <a:off x="1874838" y="39227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ERIC</a:t>
            </a:r>
          </a:p>
        </p:txBody>
      </p:sp>
      <p:sp>
        <p:nvSpPr>
          <p:cNvPr id="13374" name="Text Box 90"/>
          <p:cNvSpPr txBox="1">
            <a:spLocks noChangeAspect="1" noChangeArrowheads="1"/>
          </p:cNvSpPr>
          <p:nvPr/>
        </p:nvSpPr>
        <p:spPr bwMode="auto">
          <a:xfrm>
            <a:off x="1874838" y="415766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JEROME</a:t>
            </a:r>
          </a:p>
        </p:txBody>
      </p:sp>
      <p:sp>
        <p:nvSpPr>
          <p:cNvPr id="13375" name="Text Box 91"/>
          <p:cNvSpPr txBox="1">
            <a:spLocks noChangeAspect="1" noChangeArrowheads="1"/>
          </p:cNvSpPr>
          <p:nvPr/>
        </p:nvSpPr>
        <p:spPr bwMode="auto">
          <a:xfrm>
            <a:off x="1874838" y="439578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LAURENT</a:t>
            </a:r>
          </a:p>
        </p:txBody>
      </p:sp>
      <p:sp>
        <p:nvSpPr>
          <p:cNvPr id="13376" name="Text Box 92"/>
          <p:cNvSpPr txBox="1">
            <a:spLocks noChangeAspect="1" noChangeArrowheads="1"/>
          </p:cNvSpPr>
          <p:nvPr/>
        </p:nvSpPr>
        <p:spPr bwMode="auto">
          <a:xfrm>
            <a:off x="1874838" y="4621213"/>
            <a:ext cx="628650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ARNAUD</a:t>
            </a:r>
          </a:p>
        </p:txBody>
      </p:sp>
      <p:sp>
        <p:nvSpPr>
          <p:cNvPr id="13377" name="Text Box 93"/>
          <p:cNvSpPr txBox="1">
            <a:spLocks noChangeAspect="1" noChangeArrowheads="1"/>
          </p:cNvSpPr>
          <p:nvPr/>
        </p:nvSpPr>
        <p:spPr bwMode="auto">
          <a:xfrm>
            <a:off x="2498725" y="404018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JEROME</a:t>
            </a:r>
          </a:p>
        </p:txBody>
      </p:sp>
      <p:sp>
        <p:nvSpPr>
          <p:cNvPr id="13378" name="Text Box 94"/>
          <p:cNvSpPr txBox="1">
            <a:spLocks noChangeAspect="1" noChangeArrowheads="1"/>
          </p:cNvSpPr>
          <p:nvPr/>
        </p:nvSpPr>
        <p:spPr bwMode="auto">
          <a:xfrm>
            <a:off x="2495550" y="4510088"/>
            <a:ext cx="628650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ARNAUD</a:t>
            </a:r>
          </a:p>
        </p:txBody>
      </p:sp>
      <p:sp>
        <p:nvSpPr>
          <p:cNvPr id="13379" name="Text Box 95"/>
          <p:cNvSpPr txBox="1">
            <a:spLocks noChangeAspect="1" noChangeArrowheads="1"/>
          </p:cNvSpPr>
          <p:nvPr/>
        </p:nvSpPr>
        <p:spPr bwMode="auto">
          <a:xfrm>
            <a:off x="3140075" y="4273550"/>
            <a:ext cx="628650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ARNAUD</a:t>
            </a:r>
          </a:p>
        </p:txBody>
      </p:sp>
      <p:sp>
        <p:nvSpPr>
          <p:cNvPr id="13380" name="Text Box 96"/>
          <p:cNvSpPr txBox="1">
            <a:spLocks noChangeAspect="1" noChangeArrowheads="1"/>
          </p:cNvSpPr>
          <p:nvPr/>
        </p:nvSpPr>
        <p:spPr bwMode="auto">
          <a:xfrm>
            <a:off x="1155700" y="445928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LAURENT</a:t>
            </a:r>
          </a:p>
        </p:txBody>
      </p:sp>
      <p:sp>
        <p:nvSpPr>
          <p:cNvPr id="13381" name="Oval 97"/>
          <p:cNvSpPr>
            <a:spLocks noChangeArrowheads="1"/>
          </p:cNvSpPr>
          <p:nvPr/>
        </p:nvSpPr>
        <p:spPr bwMode="auto">
          <a:xfrm>
            <a:off x="1039813" y="4549775"/>
            <a:ext cx="719137" cy="1460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3382" name="Oval 98"/>
          <p:cNvSpPr>
            <a:spLocks noChangeArrowheads="1"/>
          </p:cNvSpPr>
          <p:nvPr/>
        </p:nvSpPr>
        <p:spPr bwMode="auto">
          <a:xfrm>
            <a:off x="1758950" y="4365625"/>
            <a:ext cx="639763" cy="2349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3383" name="Oval 99"/>
          <p:cNvSpPr>
            <a:spLocks noChangeArrowheads="1"/>
          </p:cNvSpPr>
          <p:nvPr/>
        </p:nvSpPr>
        <p:spPr bwMode="auto">
          <a:xfrm>
            <a:off x="2382838" y="4014788"/>
            <a:ext cx="639762" cy="2349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3384" name="Text Box 104"/>
          <p:cNvSpPr txBox="1">
            <a:spLocks noChangeAspect="1" noChangeArrowheads="1"/>
          </p:cNvSpPr>
          <p:nvPr/>
        </p:nvSpPr>
        <p:spPr bwMode="auto">
          <a:xfrm>
            <a:off x="1160463" y="509428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ADRIEN</a:t>
            </a:r>
          </a:p>
        </p:txBody>
      </p:sp>
      <p:sp>
        <p:nvSpPr>
          <p:cNvPr id="13385" name="Text Box 105"/>
          <p:cNvSpPr txBox="1">
            <a:spLocks noChangeAspect="1" noChangeArrowheads="1"/>
          </p:cNvSpPr>
          <p:nvPr/>
        </p:nvSpPr>
        <p:spPr bwMode="auto">
          <a:xfrm>
            <a:off x="1160463" y="521176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KEVIN</a:t>
            </a:r>
          </a:p>
        </p:txBody>
      </p:sp>
      <p:sp>
        <p:nvSpPr>
          <p:cNvPr id="13386" name="Text Box 106"/>
          <p:cNvSpPr txBox="1">
            <a:spLocks noChangeAspect="1" noChangeArrowheads="1"/>
          </p:cNvSpPr>
          <p:nvPr/>
        </p:nvSpPr>
        <p:spPr bwMode="auto">
          <a:xfrm>
            <a:off x="1157288" y="5324475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JEAN</a:t>
            </a:r>
          </a:p>
        </p:txBody>
      </p:sp>
      <p:sp>
        <p:nvSpPr>
          <p:cNvPr id="13387" name="Text Box 107"/>
          <p:cNvSpPr txBox="1">
            <a:spLocks noChangeAspect="1" noChangeArrowheads="1"/>
          </p:cNvSpPr>
          <p:nvPr/>
        </p:nvSpPr>
        <p:spPr bwMode="auto">
          <a:xfrm>
            <a:off x="1157288" y="5446713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REMI</a:t>
            </a:r>
          </a:p>
        </p:txBody>
      </p:sp>
      <p:sp>
        <p:nvSpPr>
          <p:cNvPr id="13388" name="Text Box 108"/>
          <p:cNvSpPr txBox="1">
            <a:spLocks noChangeAspect="1" noChangeArrowheads="1"/>
          </p:cNvSpPr>
          <p:nvPr/>
        </p:nvSpPr>
        <p:spPr bwMode="auto">
          <a:xfrm>
            <a:off x="1157288" y="556418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MARC</a:t>
            </a:r>
          </a:p>
        </p:txBody>
      </p:sp>
      <p:sp>
        <p:nvSpPr>
          <p:cNvPr id="13389" name="Text Box 109"/>
          <p:cNvSpPr txBox="1">
            <a:spLocks noChangeAspect="1" noChangeArrowheads="1"/>
          </p:cNvSpPr>
          <p:nvPr/>
        </p:nvSpPr>
        <p:spPr bwMode="auto">
          <a:xfrm>
            <a:off x="1154113" y="5799138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PIERRE</a:t>
            </a:r>
          </a:p>
        </p:txBody>
      </p:sp>
      <p:sp>
        <p:nvSpPr>
          <p:cNvPr id="13390" name="Text Box 110"/>
          <p:cNvSpPr txBox="1">
            <a:spLocks noChangeAspect="1" noChangeArrowheads="1"/>
          </p:cNvSpPr>
          <p:nvPr/>
        </p:nvSpPr>
        <p:spPr bwMode="auto">
          <a:xfrm>
            <a:off x="1154113" y="5911850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JOEL</a:t>
            </a:r>
          </a:p>
        </p:txBody>
      </p:sp>
      <p:sp>
        <p:nvSpPr>
          <p:cNvPr id="13391" name="Text Box 111"/>
          <p:cNvSpPr txBox="1">
            <a:spLocks noChangeAspect="1" noChangeArrowheads="1"/>
          </p:cNvSpPr>
          <p:nvPr/>
        </p:nvSpPr>
        <p:spPr bwMode="auto">
          <a:xfrm>
            <a:off x="1873250" y="514667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KEVIN</a:t>
            </a:r>
          </a:p>
        </p:txBody>
      </p:sp>
      <p:sp>
        <p:nvSpPr>
          <p:cNvPr id="13392" name="Text Box 112"/>
          <p:cNvSpPr txBox="1">
            <a:spLocks noChangeAspect="1" noChangeArrowheads="1"/>
          </p:cNvSpPr>
          <p:nvPr/>
        </p:nvSpPr>
        <p:spPr bwMode="auto">
          <a:xfrm>
            <a:off x="1873250" y="5381625"/>
            <a:ext cx="628650" cy="18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REMI</a:t>
            </a:r>
          </a:p>
        </p:txBody>
      </p:sp>
      <p:sp>
        <p:nvSpPr>
          <p:cNvPr id="13393" name="Text Box 113"/>
          <p:cNvSpPr txBox="1">
            <a:spLocks noChangeAspect="1" noChangeArrowheads="1"/>
          </p:cNvSpPr>
          <p:nvPr/>
        </p:nvSpPr>
        <p:spPr bwMode="auto">
          <a:xfrm>
            <a:off x="1873250" y="5619750"/>
            <a:ext cx="628650" cy="18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MARC</a:t>
            </a:r>
          </a:p>
        </p:txBody>
      </p:sp>
      <p:sp>
        <p:nvSpPr>
          <p:cNvPr id="13394" name="Text Box 114"/>
          <p:cNvSpPr txBox="1">
            <a:spLocks noChangeAspect="1" noChangeArrowheads="1"/>
          </p:cNvSpPr>
          <p:nvPr/>
        </p:nvSpPr>
        <p:spPr bwMode="auto">
          <a:xfrm>
            <a:off x="1873250" y="5845175"/>
            <a:ext cx="628650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JOEL</a:t>
            </a:r>
          </a:p>
        </p:txBody>
      </p:sp>
      <p:sp>
        <p:nvSpPr>
          <p:cNvPr id="13395" name="Text Box 115"/>
          <p:cNvSpPr txBox="1">
            <a:spLocks noChangeAspect="1" noChangeArrowheads="1"/>
          </p:cNvSpPr>
          <p:nvPr/>
        </p:nvSpPr>
        <p:spPr bwMode="auto">
          <a:xfrm>
            <a:off x="2497138" y="5264150"/>
            <a:ext cx="628650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REMI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600" b="1" baseline="-25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96" name="Text Box 116"/>
          <p:cNvSpPr txBox="1">
            <a:spLocks noChangeAspect="1" noChangeArrowheads="1"/>
          </p:cNvSpPr>
          <p:nvPr/>
        </p:nvSpPr>
        <p:spPr bwMode="auto">
          <a:xfrm>
            <a:off x="2493963" y="573405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MARC</a:t>
            </a:r>
          </a:p>
        </p:txBody>
      </p:sp>
      <p:sp>
        <p:nvSpPr>
          <p:cNvPr id="13397" name="Text Box 117"/>
          <p:cNvSpPr txBox="1">
            <a:spLocks noChangeAspect="1" noChangeArrowheads="1"/>
          </p:cNvSpPr>
          <p:nvPr/>
        </p:nvSpPr>
        <p:spPr bwMode="auto">
          <a:xfrm>
            <a:off x="3138488" y="5497513"/>
            <a:ext cx="628650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REMI</a:t>
            </a:r>
          </a:p>
        </p:txBody>
      </p:sp>
      <p:sp>
        <p:nvSpPr>
          <p:cNvPr id="13398" name="Text Box 118"/>
          <p:cNvSpPr txBox="1">
            <a:spLocks noChangeAspect="1" noChangeArrowheads="1"/>
          </p:cNvSpPr>
          <p:nvPr/>
        </p:nvSpPr>
        <p:spPr bwMode="auto">
          <a:xfrm>
            <a:off x="1154113" y="568325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MICHEL</a:t>
            </a:r>
          </a:p>
        </p:txBody>
      </p:sp>
      <p:sp>
        <p:nvSpPr>
          <p:cNvPr id="13399" name="Oval 119"/>
          <p:cNvSpPr>
            <a:spLocks noChangeArrowheads="1"/>
          </p:cNvSpPr>
          <p:nvPr/>
        </p:nvSpPr>
        <p:spPr bwMode="auto">
          <a:xfrm>
            <a:off x="1771650" y="5122863"/>
            <a:ext cx="639763" cy="2349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3400" name="Oval 120"/>
          <p:cNvSpPr>
            <a:spLocks noChangeArrowheads="1"/>
          </p:cNvSpPr>
          <p:nvPr/>
        </p:nvSpPr>
        <p:spPr bwMode="auto">
          <a:xfrm>
            <a:off x="2363788" y="5718175"/>
            <a:ext cx="639762" cy="2349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3401" name="Text Box 131"/>
          <p:cNvSpPr txBox="1">
            <a:spLocks noChangeAspect="1" noChangeArrowheads="1"/>
          </p:cNvSpPr>
          <p:nvPr/>
        </p:nvSpPr>
        <p:spPr bwMode="auto">
          <a:xfrm>
            <a:off x="6248400" y="57912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MARC</a:t>
            </a:r>
          </a:p>
        </p:txBody>
      </p:sp>
      <p:grpSp>
        <p:nvGrpSpPr>
          <p:cNvPr id="13402" name="Group 133"/>
          <p:cNvGrpSpPr>
            <a:grpSpLocks/>
          </p:cNvGrpSpPr>
          <p:nvPr/>
        </p:nvGrpSpPr>
        <p:grpSpPr bwMode="auto">
          <a:xfrm>
            <a:off x="971550" y="5314950"/>
            <a:ext cx="647700" cy="107950"/>
            <a:chOff x="612" y="3348"/>
            <a:chExt cx="408" cy="68"/>
          </a:xfrm>
        </p:grpSpPr>
        <p:sp>
          <p:nvSpPr>
            <p:cNvPr id="5" name="Oval 134"/>
            <p:cNvSpPr>
              <a:spLocks noChangeArrowheads="1"/>
            </p:cNvSpPr>
            <p:nvPr/>
          </p:nvSpPr>
          <p:spPr bwMode="auto">
            <a:xfrm>
              <a:off x="612" y="3348"/>
              <a:ext cx="403" cy="68"/>
            </a:xfrm>
            <a:prstGeom prst="ellips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3436" name="Line 135"/>
            <p:cNvSpPr>
              <a:spLocks noChangeShapeType="1"/>
            </p:cNvSpPr>
            <p:nvPr/>
          </p:nvSpPr>
          <p:spPr bwMode="auto">
            <a:xfrm>
              <a:off x="612" y="3385"/>
              <a:ext cx="408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3403" name="Text Box 136"/>
          <p:cNvSpPr txBox="1">
            <a:spLocks noChangeAspect="1" noChangeArrowheads="1"/>
          </p:cNvSpPr>
          <p:nvPr/>
        </p:nvSpPr>
        <p:spPr bwMode="auto">
          <a:xfrm>
            <a:off x="5632450" y="531495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" b="1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</p:txBody>
      </p:sp>
      <p:sp>
        <p:nvSpPr>
          <p:cNvPr id="13404" name="Text Box 137"/>
          <p:cNvSpPr txBox="1">
            <a:spLocks noChangeAspect="1" noChangeArrowheads="1"/>
          </p:cNvSpPr>
          <p:nvPr/>
        </p:nvSpPr>
        <p:spPr bwMode="auto">
          <a:xfrm>
            <a:off x="1155700" y="198913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" b="1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</p:txBody>
      </p:sp>
      <p:sp>
        <p:nvSpPr>
          <p:cNvPr id="13405" name="Text Box 141"/>
          <p:cNvSpPr txBox="1">
            <a:spLocks noChangeAspect="1" noChangeArrowheads="1"/>
          </p:cNvSpPr>
          <p:nvPr/>
        </p:nvSpPr>
        <p:spPr bwMode="auto">
          <a:xfrm>
            <a:off x="5580063" y="14843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" b="1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</p:txBody>
      </p:sp>
      <p:sp>
        <p:nvSpPr>
          <p:cNvPr id="13406" name="Text Box 142"/>
          <p:cNvSpPr txBox="1">
            <a:spLocks noChangeAspect="1" noChangeArrowheads="1"/>
          </p:cNvSpPr>
          <p:nvPr/>
        </p:nvSpPr>
        <p:spPr bwMode="auto">
          <a:xfrm>
            <a:off x="5734050" y="17002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ALAIN</a:t>
            </a:r>
          </a:p>
        </p:txBody>
      </p:sp>
      <p:sp>
        <p:nvSpPr>
          <p:cNvPr id="13407" name="Text Box 143"/>
          <p:cNvSpPr txBox="1">
            <a:spLocks noChangeAspect="1" noChangeArrowheads="1"/>
          </p:cNvSpPr>
          <p:nvPr/>
        </p:nvSpPr>
        <p:spPr bwMode="auto">
          <a:xfrm>
            <a:off x="5715000" y="28956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MATHIEU</a:t>
            </a:r>
          </a:p>
        </p:txBody>
      </p:sp>
      <p:sp>
        <p:nvSpPr>
          <p:cNvPr id="13408" name="Text Box 144"/>
          <p:cNvSpPr txBox="1">
            <a:spLocks noChangeAspect="1" noChangeArrowheads="1"/>
          </p:cNvSpPr>
          <p:nvPr/>
        </p:nvSpPr>
        <p:spPr bwMode="auto">
          <a:xfrm>
            <a:off x="5715000" y="2667000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FRANCK</a:t>
            </a:r>
          </a:p>
        </p:txBody>
      </p:sp>
      <p:sp>
        <p:nvSpPr>
          <p:cNvPr id="13409" name="Text Box 145"/>
          <p:cNvSpPr txBox="1">
            <a:spLocks noChangeAspect="1" noChangeArrowheads="1"/>
          </p:cNvSpPr>
          <p:nvPr/>
        </p:nvSpPr>
        <p:spPr bwMode="auto">
          <a:xfrm>
            <a:off x="6324600" y="31242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HUGO</a:t>
            </a:r>
          </a:p>
        </p:txBody>
      </p:sp>
      <p:sp>
        <p:nvSpPr>
          <p:cNvPr id="13410" name="Text Box 146"/>
          <p:cNvSpPr txBox="1">
            <a:spLocks noChangeAspect="1" noChangeArrowheads="1"/>
          </p:cNvSpPr>
          <p:nvPr/>
        </p:nvSpPr>
        <p:spPr bwMode="auto">
          <a:xfrm>
            <a:off x="5715000" y="4191000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BRUNO</a:t>
            </a:r>
          </a:p>
        </p:txBody>
      </p:sp>
      <p:sp>
        <p:nvSpPr>
          <p:cNvPr id="13411" name="Text Box 147"/>
          <p:cNvSpPr txBox="1">
            <a:spLocks noChangeAspect="1" noChangeArrowheads="1"/>
          </p:cNvSpPr>
          <p:nvPr/>
        </p:nvSpPr>
        <p:spPr bwMode="auto">
          <a:xfrm>
            <a:off x="5715000" y="44196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LAURENT</a:t>
            </a:r>
          </a:p>
        </p:txBody>
      </p:sp>
      <p:sp>
        <p:nvSpPr>
          <p:cNvPr id="13412" name="Text Box 148"/>
          <p:cNvSpPr txBox="1">
            <a:spLocks noChangeAspect="1" noChangeArrowheads="1"/>
          </p:cNvSpPr>
          <p:nvPr/>
        </p:nvSpPr>
        <p:spPr bwMode="auto">
          <a:xfrm>
            <a:off x="6248400" y="46482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JEROME</a:t>
            </a:r>
          </a:p>
        </p:txBody>
      </p:sp>
      <p:sp>
        <p:nvSpPr>
          <p:cNvPr id="13413" name="Text Box 149"/>
          <p:cNvSpPr txBox="1">
            <a:spLocks noChangeAspect="1" noChangeArrowheads="1"/>
          </p:cNvSpPr>
          <p:nvPr/>
        </p:nvSpPr>
        <p:spPr bwMode="auto">
          <a:xfrm>
            <a:off x="5715000" y="55626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KEVIN</a:t>
            </a:r>
          </a:p>
        </p:txBody>
      </p:sp>
      <p:sp>
        <p:nvSpPr>
          <p:cNvPr id="13414" name="Text Box 150"/>
          <p:cNvSpPr txBox="1">
            <a:spLocks noChangeAspect="1" noChangeArrowheads="1"/>
          </p:cNvSpPr>
          <p:nvPr/>
        </p:nvSpPr>
        <p:spPr bwMode="auto">
          <a:xfrm>
            <a:off x="6324600" y="54102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KEVIN</a:t>
            </a:r>
          </a:p>
        </p:txBody>
      </p:sp>
      <p:sp>
        <p:nvSpPr>
          <p:cNvPr id="13415" name="Text Box 151"/>
          <p:cNvSpPr txBox="1">
            <a:spLocks noChangeAspect="1" noChangeArrowheads="1"/>
          </p:cNvSpPr>
          <p:nvPr/>
        </p:nvSpPr>
        <p:spPr bwMode="auto">
          <a:xfrm>
            <a:off x="6172200" y="19050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XAVIER</a:t>
            </a:r>
          </a:p>
        </p:txBody>
      </p:sp>
      <p:sp>
        <p:nvSpPr>
          <p:cNvPr id="13435" name="Text Box 152"/>
          <p:cNvSpPr txBox="1">
            <a:spLocks noChangeArrowheads="1"/>
          </p:cNvSpPr>
          <p:nvPr/>
        </p:nvSpPr>
        <p:spPr bwMode="auto">
          <a:xfrm>
            <a:off x="2133600" y="228600"/>
            <a:ext cx="4953000" cy="2444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lIns="95400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fr-FR" alt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On fait ensuite les 1/2 finales</a:t>
            </a:r>
          </a:p>
        </p:txBody>
      </p:sp>
      <p:sp>
        <p:nvSpPr>
          <p:cNvPr id="70809" name="Text Box 153"/>
          <p:cNvSpPr txBox="1">
            <a:spLocks noChangeArrowheads="1"/>
          </p:cNvSpPr>
          <p:nvPr/>
        </p:nvSpPr>
        <p:spPr bwMode="auto">
          <a:xfrm>
            <a:off x="3124200" y="6096000"/>
            <a:ext cx="647700" cy="1079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defRPr/>
            </a:pPr>
            <a:r>
              <a:rPr lang="fr-FR" altLang="fr-FR" sz="1200" b="1" baseline="-25000" smtClean="0">
                <a:latin typeface="Arial" panose="020B0604020202020204" pitchFamily="34" charset="0"/>
                <a:cs typeface="Arial" panose="020B0604020202020204" pitchFamily="34" charset="0"/>
              </a:rPr>
              <a:t>1/2  finale</a:t>
            </a:r>
          </a:p>
        </p:txBody>
      </p:sp>
      <p:sp>
        <p:nvSpPr>
          <p:cNvPr id="70810" name="Text Box 154"/>
          <p:cNvSpPr txBox="1">
            <a:spLocks noChangeArrowheads="1"/>
          </p:cNvSpPr>
          <p:nvPr/>
        </p:nvSpPr>
        <p:spPr bwMode="auto">
          <a:xfrm>
            <a:off x="3048000" y="1371600"/>
            <a:ext cx="647700" cy="1079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defRPr/>
            </a:pPr>
            <a:r>
              <a:rPr lang="fr-FR" altLang="fr-FR" sz="1200" b="1" baseline="-25000" smtClean="0">
                <a:latin typeface="Arial" panose="020B0604020202020204" pitchFamily="34" charset="0"/>
                <a:cs typeface="Arial" panose="020B0604020202020204" pitchFamily="34" charset="0"/>
              </a:rPr>
              <a:t>1/2  finale</a:t>
            </a:r>
          </a:p>
        </p:txBody>
      </p:sp>
      <p:sp>
        <p:nvSpPr>
          <p:cNvPr id="13419" name="Text Box 155"/>
          <p:cNvSpPr txBox="1">
            <a:spLocks noChangeAspect="1" noChangeArrowheads="1"/>
          </p:cNvSpPr>
          <p:nvPr/>
        </p:nvSpPr>
        <p:spPr bwMode="auto">
          <a:xfrm>
            <a:off x="6248400" y="15240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ALAIN</a:t>
            </a:r>
          </a:p>
        </p:txBody>
      </p:sp>
      <p:sp>
        <p:nvSpPr>
          <p:cNvPr id="13439" name="Text Box 156"/>
          <p:cNvSpPr txBox="1">
            <a:spLocks noChangeArrowheads="1"/>
          </p:cNvSpPr>
          <p:nvPr/>
        </p:nvSpPr>
        <p:spPr bwMode="auto">
          <a:xfrm>
            <a:off x="5486400" y="1219200"/>
            <a:ext cx="473075" cy="1524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defRPr/>
            </a:pPr>
            <a:r>
              <a:rPr lang="fr-FR" altLang="fr-FR" sz="1200" b="1" baseline="-25000" smtClean="0">
                <a:latin typeface="Arial" panose="020B0604020202020204" pitchFamily="34" charset="0"/>
                <a:cs typeface="Arial" panose="020B0604020202020204" pitchFamily="34" charset="0"/>
              </a:rPr>
              <a:t>1er tour</a:t>
            </a:r>
          </a:p>
        </p:txBody>
      </p:sp>
      <p:sp>
        <p:nvSpPr>
          <p:cNvPr id="13440" name="Text Box 157"/>
          <p:cNvSpPr txBox="1">
            <a:spLocks noChangeArrowheads="1"/>
          </p:cNvSpPr>
          <p:nvPr/>
        </p:nvSpPr>
        <p:spPr bwMode="auto">
          <a:xfrm>
            <a:off x="6019800" y="1219200"/>
            <a:ext cx="685800" cy="1524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defRPr/>
            </a:pPr>
            <a:r>
              <a:rPr lang="fr-FR" altLang="fr-FR" sz="1200" b="1" baseline="-25000" smtClean="0">
                <a:latin typeface="Arial" panose="020B0604020202020204" pitchFamily="34" charset="0"/>
                <a:cs typeface="Arial" panose="020B0604020202020204" pitchFamily="34" charset="0"/>
              </a:rPr>
              <a:t>2 eme  tour</a:t>
            </a:r>
          </a:p>
        </p:txBody>
      </p:sp>
      <p:sp>
        <p:nvSpPr>
          <p:cNvPr id="13441" name="Text Box 158"/>
          <p:cNvSpPr txBox="1">
            <a:spLocks noChangeArrowheads="1"/>
          </p:cNvSpPr>
          <p:nvPr/>
        </p:nvSpPr>
        <p:spPr bwMode="auto">
          <a:xfrm>
            <a:off x="6781800" y="1219200"/>
            <a:ext cx="685800" cy="1524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defRPr/>
            </a:pPr>
            <a:r>
              <a:rPr lang="fr-FR" altLang="fr-FR" sz="1200" b="1" baseline="-25000" smtClean="0">
                <a:latin typeface="Arial" panose="020B0604020202020204" pitchFamily="34" charset="0"/>
                <a:cs typeface="Arial" panose="020B0604020202020204" pitchFamily="34" charset="0"/>
              </a:rPr>
              <a:t>3 eme  tour</a:t>
            </a:r>
          </a:p>
        </p:txBody>
      </p:sp>
      <p:sp>
        <p:nvSpPr>
          <p:cNvPr id="13423" name="Text Box 167"/>
          <p:cNvSpPr txBox="1">
            <a:spLocks noChangeAspect="1" noChangeArrowheads="1"/>
          </p:cNvSpPr>
          <p:nvPr/>
        </p:nvSpPr>
        <p:spPr bwMode="auto">
          <a:xfrm>
            <a:off x="6319838" y="28067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MATHIEU</a:t>
            </a:r>
          </a:p>
        </p:txBody>
      </p:sp>
      <p:sp>
        <p:nvSpPr>
          <p:cNvPr id="13424" name="Text Box 168"/>
          <p:cNvSpPr txBox="1">
            <a:spLocks noChangeAspect="1" noChangeArrowheads="1"/>
          </p:cNvSpPr>
          <p:nvPr/>
        </p:nvSpPr>
        <p:spPr bwMode="auto">
          <a:xfrm>
            <a:off x="6303963" y="43180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LAURENT</a:t>
            </a:r>
          </a:p>
        </p:txBody>
      </p:sp>
      <p:sp>
        <p:nvSpPr>
          <p:cNvPr id="13425" name="Text Box 169"/>
          <p:cNvSpPr txBox="1">
            <a:spLocks noChangeAspect="1" noChangeArrowheads="1"/>
          </p:cNvSpPr>
          <p:nvPr/>
        </p:nvSpPr>
        <p:spPr bwMode="auto">
          <a:xfrm>
            <a:off x="6961188" y="17510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XAVIER</a:t>
            </a:r>
          </a:p>
        </p:txBody>
      </p:sp>
      <p:sp>
        <p:nvSpPr>
          <p:cNvPr id="13426" name="Text Box 170"/>
          <p:cNvSpPr txBox="1">
            <a:spLocks noChangeAspect="1" noChangeArrowheads="1"/>
          </p:cNvSpPr>
          <p:nvPr/>
        </p:nvSpPr>
        <p:spPr bwMode="auto">
          <a:xfrm>
            <a:off x="6948488" y="297497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MATHIEU</a:t>
            </a:r>
          </a:p>
        </p:txBody>
      </p:sp>
      <p:sp>
        <p:nvSpPr>
          <p:cNvPr id="13427" name="Text Box 171"/>
          <p:cNvSpPr txBox="1">
            <a:spLocks noChangeAspect="1" noChangeArrowheads="1"/>
          </p:cNvSpPr>
          <p:nvPr/>
        </p:nvSpPr>
        <p:spPr bwMode="auto">
          <a:xfrm>
            <a:off x="7602538" y="239395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MATHIEU</a:t>
            </a:r>
          </a:p>
        </p:txBody>
      </p:sp>
      <p:sp>
        <p:nvSpPr>
          <p:cNvPr id="13428" name="Text Box 172"/>
          <p:cNvSpPr txBox="1">
            <a:spLocks noChangeAspect="1" noChangeArrowheads="1"/>
          </p:cNvSpPr>
          <p:nvPr/>
        </p:nvSpPr>
        <p:spPr bwMode="auto">
          <a:xfrm>
            <a:off x="6967538" y="44958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LAURENT</a:t>
            </a:r>
          </a:p>
        </p:txBody>
      </p:sp>
      <p:sp>
        <p:nvSpPr>
          <p:cNvPr id="13429" name="Text Box 173"/>
          <p:cNvSpPr txBox="1">
            <a:spLocks noChangeAspect="1" noChangeArrowheads="1"/>
          </p:cNvSpPr>
          <p:nvPr/>
        </p:nvSpPr>
        <p:spPr bwMode="auto">
          <a:xfrm>
            <a:off x="6961188" y="566737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MARC</a:t>
            </a:r>
          </a:p>
        </p:txBody>
      </p:sp>
      <p:sp>
        <p:nvSpPr>
          <p:cNvPr id="13430" name="Text Box 174"/>
          <p:cNvSpPr txBox="1">
            <a:spLocks noChangeAspect="1" noChangeArrowheads="1"/>
          </p:cNvSpPr>
          <p:nvPr/>
        </p:nvSpPr>
        <p:spPr bwMode="auto">
          <a:xfrm>
            <a:off x="7591425" y="501332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LAURENT</a:t>
            </a:r>
          </a:p>
        </p:txBody>
      </p:sp>
      <p:sp>
        <p:nvSpPr>
          <p:cNvPr id="70831" name="Text Box 175"/>
          <p:cNvSpPr txBox="1">
            <a:spLocks noChangeAspect="1" noChangeArrowheads="1"/>
          </p:cNvSpPr>
          <p:nvPr/>
        </p:nvSpPr>
        <p:spPr bwMode="auto">
          <a:xfrm>
            <a:off x="3813175" y="4975225"/>
            <a:ext cx="62865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ARNAUD</a:t>
            </a:r>
          </a:p>
        </p:txBody>
      </p:sp>
      <p:sp>
        <p:nvSpPr>
          <p:cNvPr id="70832" name="Text Box 176"/>
          <p:cNvSpPr txBox="1">
            <a:spLocks noChangeAspect="1" noChangeArrowheads="1"/>
          </p:cNvSpPr>
          <p:nvPr/>
        </p:nvSpPr>
        <p:spPr bwMode="auto">
          <a:xfrm>
            <a:off x="3794125" y="250666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JULIEN</a:t>
            </a:r>
          </a:p>
        </p:txBody>
      </p:sp>
      <p:sp>
        <p:nvSpPr>
          <p:cNvPr id="13433" name="Text Box 179"/>
          <p:cNvSpPr txBox="1">
            <a:spLocks noChangeArrowheads="1"/>
          </p:cNvSpPr>
          <p:nvPr/>
        </p:nvSpPr>
        <p:spPr bwMode="auto">
          <a:xfrm>
            <a:off x="8001000" y="6553200"/>
            <a:ext cx="9144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000"/>
              <a:t>6/10</a:t>
            </a:r>
            <a:endParaRPr lang="fr-FR" altLang="fr-FR" sz="2400"/>
          </a:p>
        </p:txBody>
      </p:sp>
      <p:sp>
        <p:nvSpPr>
          <p:cNvPr id="166" name="Text Box 191"/>
          <p:cNvSpPr txBox="1">
            <a:spLocks noChangeArrowheads="1"/>
          </p:cNvSpPr>
          <p:nvPr/>
        </p:nvSpPr>
        <p:spPr bwMode="auto">
          <a:xfrm>
            <a:off x="7216775" y="328613"/>
            <a:ext cx="1728788" cy="381000"/>
          </a:xfrm>
          <a:prstGeom prst="rect">
            <a:avLst/>
          </a:prstGeom>
          <a:solidFill>
            <a:srgbClr val="CC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fr-FR" altLang="fr-FR" sz="1000">
                <a:latin typeface="Arial" panose="020B0604020202020204" pitchFamily="34" charset="0"/>
                <a:cs typeface="Arial" panose="020B0604020202020204" pitchFamily="34" charset="0"/>
              </a:rPr>
              <a:t>!!! ATTENTION !!!!</a:t>
            </a:r>
          </a:p>
          <a:p>
            <a:pPr algn="ctr" eaLnBrk="1" hangingPunct="1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fr-FR" altLang="fr-FR" sz="1000">
                <a:latin typeface="Arial" panose="020B0604020202020204" pitchFamily="34" charset="0"/>
                <a:cs typeface="Arial" panose="020B0604020202020204" pitchFamily="34" charset="0"/>
              </a:rPr>
              <a:t>aux temps de repos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0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0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0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0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0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0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809" grpId="0" animBg="1" autoUpdateAnimBg="0"/>
      <p:bldP spid="70810" grpId="0" animBg="1" autoUpdateAnimBg="0"/>
      <p:bldP spid="70831" grpId="0" autoUpdateAnimBg="0"/>
      <p:bldP spid="70832" grpId="0" autoUpdateAnimBg="0"/>
      <p:bldP spid="16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0" y="949325"/>
            <a:ext cx="8997950" cy="5476875"/>
            <a:chOff x="92" y="615"/>
            <a:chExt cx="5668" cy="3450"/>
          </a:xfrm>
        </p:grpSpPr>
        <p:pic>
          <p:nvPicPr>
            <p:cNvPr id="14468" name="Picture 3"/>
            <p:cNvPicPr preferRelativeResize="0"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" y="663"/>
              <a:ext cx="5668" cy="34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4469" name="Rectangle 4"/>
            <p:cNvSpPr>
              <a:spLocks noChangeArrowheads="1"/>
            </p:cNvSpPr>
            <p:nvPr/>
          </p:nvSpPr>
          <p:spPr bwMode="auto">
            <a:xfrm>
              <a:off x="3515" y="2523"/>
              <a:ext cx="590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4470" name="Rectangle 5"/>
            <p:cNvSpPr>
              <a:spLocks noChangeArrowheads="1"/>
            </p:cNvSpPr>
            <p:nvPr/>
          </p:nvSpPr>
          <p:spPr bwMode="auto">
            <a:xfrm>
              <a:off x="3515" y="3158"/>
              <a:ext cx="590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4471" name="Rectangle 6"/>
            <p:cNvSpPr>
              <a:spLocks noChangeArrowheads="1"/>
            </p:cNvSpPr>
            <p:nvPr/>
          </p:nvSpPr>
          <p:spPr bwMode="auto">
            <a:xfrm>
              <a:off x="3470" y="1480"/>
              <a:ext cx="590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4472" name="Rectangle 7"/>
            <p:cNvSpPr>
              <a:spLocks noChangeArrowheads="1"/>
            </p:cNvSpPr>
            <p:nvPr/>
          </p:nvSpPr>
          <p:spPr bwMode="auto">
            <a:xfrm>
              <a:off x="3515" y="754"/>
              <a:ext cx="590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4473" name="Rectangle 8"/>
            <p:cNvSpPr>
              <a:spLocks noChangeArrowheads="1"/>
            </p:cNvSpPr>
            <p:nvPr/>
          </p:nvSpPr>
          <p:spPr bwMode="auto">
            <a:xfrm>
              <a:off x="793" y="615"/>
              <a:ext cx="182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4474" name="Rectangle 9"/>
            <p:cNvSpPr>
              <a:spLocks noChangeArrowheads="1"/>
            </p:cNvSpPr>
            <p:nvPr/>
          </p:nvSpPr>
          <p:spPr bwMode="auto">
            <a:xfrm>
              <a:off x="1292" y="663"/>
              <a:ext cx="182" cy="22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4475" name="Rectangle 10"/>
            <p:cNvSpPr>
              <a:spLocks noChangeArrowheads="1"/>
            </p:cNvSpPr>
            <p:nvPr/>
          </p:nvSpPr>
          <p:spPr bwMode="auto">
            <a:xfrm>
              <a:off x="1655" y="663"/>
              <a:ext cx="182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4476" name="Rectangle 11"/>
            <p:cNvSpPr>
              <a:spLocks noChangeArrowheads="1"/>
            </p:cNvSpPr>
            <p:nvPr/>
          </p:nvSpPr>
          <p:spPr bwMode="auto">
            <a:xfrm>
              <a:off x="2109" y="671"/>
              <a:ext cx="182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4477" name="Rectangle 12"/>
            <p:cNvSpPr>
              <a:spLocks noChangeArrowheads="1"/>
            </p:cNvSpPr>
            <p:nvPr/>
          </p:nvSpPr>
          <p:spPr bwMode="auto">
            <a:xfrm>
              <a:off x="809" y="3854"/>
              <a:ext cx="182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4478" name="Rectangle 13"/>
            <p:cNvSpPr>
              <a:spLocks noChangeArrowheads="1"/>
            </p:cNvSpPr>
            <p:nvPr/>
          </p:nvSpPr>
          <p:spPr bwMode="auto">
            <a:xfrm>
              <a:off x="1292" y="3838"/>
              <a:ext cx="182" cy="22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4479" name="Rectangle 14"/>
            <p:cNvSpPr>
              <a:spLocks noChangeArrowheads="1"/>
            </p:cNvSpPr>
            <p:nvPr/>
          </p:nvSpPr>
          <p:spPr bwMode="auto">
            <a:xfrm>
              <a:off x="1634" y="3718"/>
              <a:ext cx="182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4480" name="Rectangle 15"/>
            <p:cNvSpPr>
              <a:spLocks noChangeArrowheads="1"/>
            </p:cNvSpPr>
            <p:nvPr/>
          </p:nvSpPr>
          <p:spPr bwMode="auto">
            <a:xfrm>
              <a:off x="2064" y="3702"/>
              <a:ext cx="182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</p:grpSp>
      <p:sp>
        <p:nvSpPr>
          <p:cNvPr id="14339" name="Text Box 16"/>
          <p:cNvSpPr txBox="1">
            <a:spLocks noChangeArrowheads="1"/>
          </p:cNvSpPr>
          <p:nvPr/>
        </p:nvSpPr>
        <p:spPr bwMode="auto">
          <a:xfrm>
            <a:off x="6753225" y="3433763"/>
            <a:ext cx="119063" cy="12541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4340" name="Text Box 17"/>
          <p:cNvSpPr txBox="1">
            <a:spLocks noChangeArrowheads="1"/>
          </p:cNvSpPr>
          <p:nvPr/>
        </p:nvSpPr>
        <p:spPr bwMode="auto">
          <a:xfrm>
            <a:off x="5543550" y="1797050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4341" name="Text Box 18"/>
          <p:cNvSpPr txBox="1">
            <a:spLocks noChangeArrowheads="1"/>
          </p:cNvSpPr>
          <p:nvPr/>
        </p:nvSpPr>
        <p:spPr bwMode="auto">
          <a:xfrm>
            <a:off x="5541963" y="1557338"/>
            <a:ext cx="119062" cy="12541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4342" name="Text Box 19"/>
          <p:cNvSpPr txBox="1">
            <a:spLocks noChangeArrowheads="1"/>
          </p:cNvSpPr>
          <p:nvPr/>
        </p:nvSpPr>
        <p:spPr bwMode="auto">
          <a:xfrm>
            <a:off x="6118225" y="2032000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4343" name="Text Box 20"/>
          <p:cNvSpPr txBox="1">
            <a:spLocks noChangeArrowheads="1"/>
          </p:cNvSpPr>
          <p:nvPr/>
        </p:nvSpPr>
        <p:spPr bwMode="auto">
          <a:xfrm>
            <a:off x="5553075" y="3025775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4344" name="Text Box 21"/>
          <p:cNvSpPr txBox="1">
            <a:spLocks noChangeArrowheads="1"/>
          </p:cNvSpPr>
          <p:nvPr/>
        </p:nvSpPr>
        <p:spPr bwMode="auto">
          <a:xfrm>
            <a:off x="5551488" y="2786063"/>
            <a:ext cx="119062" cy="12541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4345" name="Text Box 22"/>
          <p:cNvSpPr txBox="1">
            <a:spLocks noChangeArrowheads="1"/>
          </p:cNvSpPr>
          <p:nvPr/>
        </p:nvSpPr>
        <p:spPr bwMode="auto">
          <a:xfrm>
            <a:off x="6127750" y="3260725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4346" name="Text Box 23"/>
          <p:cNvSpPr txBox="1">
            <a:spLocks noChangeArrowheads="1"/>
          </p:cNvSpPr>
          <p:nvPr/>
        </p:nvSpPr>
        <p:spPr bwMode="auto">
          <a:xfrm>
            <a:off x="5548313" y="4543425"/>
            <a:ext cx="119062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4347" name="Text Box 24"/>
          <p:cNvSpPr txBox="1">
            <a:spLocks noChangeArrowheads="1"/>
          </p:cNvSpPr>
          <p:nvPr/>
        </p:nvSpPr>
        <p:spPr bwMode="auto">
          <a:xfrm>
            <a:off x="5537200" y="4303713"/>
            <a:ext cx="119063" cy="12541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4348" name="Text Box 25"/>
          <p:cNvSpPr txBox="1">
            <a:spLocks noChangeArrowheads="1"/>
          </p:cNvSpPr>
          <p:nvPr/>
        </p:nvSpPr>
        <p:spPr bwMode="auto">
          <a:xfrm>
            <a:off x="6113463" y="4778375"/>
            <a:ext cx="119062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4349" name="Text Box 26"/>
          <p:cNvSpPr txBox="1">
            <a:spLocks noChangeArrowheads="1"/>
          </p:cNvSpPr>
          <p:nvPr/>
        </p:nvSpPr>
        <p:spPr bwMode="auto">
          <a:xfrm>
            <a:off x="5546725" y="5651500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4350" name="Text Box 27"/>
          <p:cNvSpPr txBox="1">
            <a:spLocks noChangeArrowheads="1"/>
          </p:cNvSpPr>
          <p:nvPr/>
        </p:nvSpPr>
        <p:spPr bwMode="auto">
          <a:xfrm>
            <a:off x="5549900" y="5416550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4351" name="Text Box 28"/>
          <p:cNvSpPr txBox="1">
            <a:spLocks noChangeArrowheads="1"/>
          </p:cNvSpPr>
          <p:nvPr/>
        </p:nvSpPr>
        <p:spPr bwMode="auto">
          <a:xfrm>
            <a:off x="6126163" y="5891213"/>
            <a:ext cx="119062" cy="12541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4352" name="Text Box 29"/>
          <p:cNvSpPr txBox="1">
            <a:spLocks noChangeArrowheads="1"/>
          </p:cNvSpPr>
          <p:nvPr/>
        </p:nvSpPr>
        <p:spPr bwMode="auto">
          <a:xfrm>
            <a:off x="6757988" y="6064250"/>
            <a:ext cx="119062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4353" name="Oval 30"/>
          <p:cNvSpPr>
            <a:spLocks noChangeArrowheads="1"/>
          </p:cNvSpPr>
          <p:nvPr/>
        </p:nvSpPr>
        <p:spPr bwMode="auto">
          <a:xfrm>
            <a:off x="2393950" y="1544638"/>
            <a:ext cx="576263" cy="288925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4354" name="Oval 31"/>
          <p:cNvSpPr>
            <a:spLocks noChangeArrowheads="1"/>
          </p:cNvSpPr>
          <p:nvPr/>
        </p:nvSpPr>
        <p:spPr bwMode="auto">
          <a:xfrm>
            <a:off x="1755775" y="2133600"/>
            <a:ext cx="639763" cy="287338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4355" name="Text Box 32"/>
          <p:cNvSpPr txBox="1">
            <a:spLocks noChangeAspect="1" noChangeArrowheads="1"/>
          </p:cNvSpPr>
          <p:nvPr/>
        </p:nvSpPr>
        <p:spPr bwMode="auto">
          <a:xfrm>
            <a:off x="1169988" y="141287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XAVIER</a:t>
            </a:r>
          </a:p>
        </p:txBody>
      </p:sp>
      <p:sp>
        <p:nvSpPr>
          <p:cNvPr id="14356" name="Text Box 33"/>
          <p:cNvSpPr txBox="1">
            <a:spLocks noChangeAspect="1" noChangeArrowheads="1"/>
          </p:cNvSpPr>
          <p:nvPr/>
        </p:nvSpPr>
        <p:spPr bwMode="auto">
          <a:xfrm>
            <a:off x="1169988" y="153035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DANIEL</a:t>
            </a:r>
          </a:p>
        </p:txBody>
      </p:sp>
      <p:sp>
        <p:nvSpPr>
          <p:cNvPr id="14357" name="Text Box 34"/>
          <p:cNvSpPr txBox="1">
            <a:spLocks noChangeAspect="1" noChangeArrowheads="1"/>
          </p:cNvSpPr>
          <p:nvPr/>
        </p:nvSpPr>
        <p:spPr bwMode="auto">
          <a:xfrm>
            <a:off x="1166813" y="1643063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ALBERT</a:t>
            </a:r>
          </a:p>
        </p:txBody>
      </p:sp>
      <p:sp>
        <p:nvSpPr>
          <p:cNvPr id="14358" name="Text Box 35"/>
          <p:cNvSpPr txBox="1">
            <a:spLocks noChangeAspect="1" noChangeArrowheads="1"/>
          </p:cNvSpPr>
          <p:nvPr/>
        </p:nvSpPr>
        <p:spPr bwMode="auto">
          <a:xfrm>
            <a:off x="1166813" y="1765300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ANTHONY</a:t>
            </a:r>
          </a:p>
        </p:txBody>
      </p:sp>
      <p:sp>
        <p:nvSpPr>
          <p:cNvPr id="14359" name="Text Box 36"/>
          <p:cNvSpPr txBox="1">
            <a:spLocks noChangeAspect="1" noChangeArrowheads="1"/>
          </p:cNvSpPr>
          <p:nvPr/>
        </p:nvSpPr>
        <p:spPr bwMode="auto">
          <a:xfrm>
            <a:off x="1166813" y="188277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MICHEL</a:t>
            </a:r>
          </a:p>
        </p:txBody>
      </p:sp>
      <p:sp>
        <p:nvSpPr>
          <p:cNvPr id="14360" name="Text Box 37"/>
          <p:cNvSpPr txBox="1">
            <a:spLocks noChangeAspect="1" noChangeArrowheads="1"/>
          </p:cNvSpPr>
          <p:nvPr/>
        </p:nvSpPr>
        <p:spPr bwMode="auto">
          <a:xfrm>
            <a:off x="1163638" y="2117725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ALAIN</a:t>
            </a:r>
          </a:p>
        </p:txBody>
      </p:sp>
      <p:sp>
        <p:nvSpPr>
          <p:cNvPr id="14361" name="Text Box 38"/>
          <p:cNvSpPr txBox="1">
            <a:spLocks noChangeAspect="1" noChangeArrowheads="1"/>
          </p:cNvSpPr>
          <p:nvPr/>
        </p:nvSpPr>
        <p:spPr bwMode="auto">
          <a:xfrm>
            <a:off x="1163638" y="2230438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BERNARD</a:t>
            </a:r>
          </a:p>
        </p:txBody>
      </p:sp>
      <p:sp>
        <p:nvSpPr>
          <p:cNvPr id="14362" name="Text Box 39"/>
          <p:cNvSpPr txBox="1">
            <a:spLocks noChangeAspect="1" noChangeArrowheads="1"/>
          </p:cNvSpPr>
          <p:nvPr/>
        </p:nvSpPr>
        <p:spPr bwMode="auto">
          <a:xfrm>
            <a:off x="1882775" y="146526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XAVIER</a:t>
            </a:r>
          </a:p>
        </p:txBody>
      </p:sp>
      <p:sp>
        <p:nvSpPr>
          <p:cNvPr id="14363" name="Text Box 40"/>
          <p:cNvSpPr txBox="1">
            <a:spLocks noChangeAspect="1" noChangeArrowheads="1"/>
          </p:cNvSpPr>
          <p:nvPr/>
        </p:nvSpPr>
        <p:spPr bwMode="auto">
          <a:xfrm>
            <a:off x="1882775" y="17002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ANTHONY</a:t>
            </a:r>
          </a:p>
        </p:txBody>
      </p:sp>
      <p:sp>
        <p:nvSpPr>
          <p:cNvPr id="14364" name="Text Box 41"/>
          <p:cNvSpPr txBox="1">
            <a:spLocks noChangeAspect="1" noChangeArrowheads="1"/>
          </p:cNvSpPr>
          <p:nvPr/>
        </p:nvSpPr>
        <p:spPr bwMode="auto">
          <a:xfrm>
            <a:off x="1882775" y="216376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ALAIN</a:t>
            </a:r>
          </a:p>
        </p:txBody>
      </p:sp>
      <p:sp>
        <p:nvSpPr>
          <p:cNvPr id="14365" name="Text Box 42"/>
          <p:cNvSpPr txBox="1">
            <a:spLocks noChangeAspect="1" noChangeArrowheads="1"/>
          </p:cNvSpPr>
          <p:nvPr/>
        </p:nvSpPr>
        <p:spPr bwMode="auto">
          <a:xfrm>
            <a:off x="2506663" y="158273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XAVIER</a:t>
            </a:r>
          </a:p>
        </p:txBody>
      </p:sp>
      <p:sp>
        <p:nvSpPr>
          <p:cNvPr id="14366" name="Text Box 43"/>
          <p:cNvSpPr txBox="1">
            <a:spLocks noChangeAspect="1" noChangeArrowheads="1"/>
          </p:cNvSpPr>
          <p:nvPr/>
        </p:nvSpPr>
        <p:spPr bwMode="auto">
          <a:xfrm>
            <a:off x="2506663" y="205263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MICHEL</a:t>
            </a:r>
          </a:p>
        </p:txBody>
      </p:sp>
      <p:sp>
        <p:nvSpPr>
          <p:cNvPr id="14367" name="Text Box 44"/>
          <p:cNvSpPr txBox="1">
            <a:spLocks noChangeAspect="1" noChangeArrowheads="1"/>
          </p:cNvSpPr>
          <p:nvPr/>
        </p:nvSpPr>
        <p:spPr bwMode="auto">
          <a:xfrm>
            <a:off x="3148013" y="18161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MICHEL</a:t>
            </a:r>
          </a:p>
        </p:txBody>
      </p:sp>
      <p:sp>
        <p:nvSpPr>
          <p:cNvPr id="14368" name="Oval 45"/>
          <p:cNvSpPr>
            <a:spLocks noChangeArrowheads="1"/>
          </p:cNvSpPr>
          <p:nvPr/>
        </p:nvSpPr>
        <p:spPr bwMode="auto">
          <a:xfrm>
            <a:off x="1082675" y="1970088"/>
            <a:ext cx="719138" cy="1460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4369" name="Text Box 46"/>
          <p:cNvSpPr txBox="1">
            <a:spLocks noChangeAspect="1" noChangeArrowheads="1"/>
          </p:cNvSpPr>
          <p:nvPr/>
        </p:nvSpPr>
        <p:spPr bwMode="auto">
          <a:xfrm>
            <a:off x="1154113" y="19923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" b="1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</p:txBody>
      </p:sp>
      <p:sp>
        <p:nvSpPr>
          <p:cNvPr id="14370" name="Text Box 55"/>
          <p:cNvSpPr txBox="1">
            <a:spLocks noChangeAspect="1" noChangeArrowheads="1"/>
          </p:cNvSpPr>
          <p:nvPr/>
        </p:nvSpPr>
        <p:spPr bwMode="auto">
          <a:xfrm>
            <a:off x="1905000" y="1905000"/>
            <a:ext cx="6286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MICHEL</a:t>
            </a:r>
          </a:p>
        </p:txBody>
      </p:sp>
      <p:sp>
        <p:nvSpPr>
          <p:cNvPr id="14371" name="Text Box 56"/>
          <p:cNvSpPr txBox="1">
            <a:spLocks noChangeAspect="1" noChangeArrowheads="1"/>
          </p:cNvSpPr>
          <p:nvPr/>
        </p:nvSpPr>
        <p:spPr bwMode="auto">
          <a:xfrm>
            <a:off x="1154113" y="19923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" b="1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</p:txBody>
      </p:sp>
      <p:sp>
        <p:nvSpPr>
          <p:cNvPr id="14372" name="Text Box 57"/>
          <p:cNvSpPr txBox="1">
            <a:spLocks noChangeAspect="1" noChangeArrowheads="1"/>
          </p:cNvSpPr>
          <p:nvPr/>
        </p:nvSpPr>
        <p:spPr bwMode="auto">
          <a:xfrm>
            <a:off x="1169988" y="263683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HUGO</a:t>
            </a:r>
          </a:p>
        </p:txBody>
      </p:sp>
      <p:sp>
        <p:nvSpPr>
          <p:cNvPr id="14373" name="Text Box 58"/>
          <p:cNvSpPr txBox="1">
            <a:spLocks noChangeAspect="1" noChangeArrowheads="1"/>
          </p:cNvSpPr>
          <p:nvPr/>
        </p:nvSpPr>
        <p:spPr bwMode="auto">
          <a:xfrm>
            <a:off x="1169988" y="27543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</a:p>
        </p:txBody>
      </p:sp>
      <p:sp>
        <p:nvSpPr>
          <p:cNvPr id="14374" name="Text Box 59"/>
          <p:cNvSpPr txBox="1">
            <a:spLocks noChangeAspect="1" noChangeArrowheads="1"/>
          </p:cNvSpPr>
          <p:nvPr/>
        </p:nvSpPr>
        <p:spPr bwMode="auto">
          <a:xfrm>
            <a:off x="1166813" y="2867025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FLORENT</a:t>
            </a:r>
          </a:p>
        </p:txBody>
      </p:sp>
      <p:sp>
        <p:nvSpPr>
          <p:cNvPr id="14375" name="Text Box 60"/>
          <p:cNvSpPr txBox="1">
            <a:spLocks noChangeAspect="1" noChangeArrowheads="1"/>
          </p:cNvSpPr>
          <p:nvPr/>
        </p:nvSpPr>
        <p:spPr bwMode="auto">
          <a:xfrm>
            <a:off x="1166813" y="2989263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RICHARD</a:t>
            </a:r>
          </a:p>
        </p:txBody>
      </p:sp>
      <p:sp>
        <p:nvSpPr>
          <p:cNvPr id="14376" name="Text Box 61"/>
          <p:cNvSpPr txBox="1">
            <a:spLocks noChangeAspect="1" noChangeArrowheads="1"/>
          </p:cNvSpPr>
          <p:nvPr/>
        </p:nvSpPr>
        <p:spPr bwMode="auto">
          <a:xfrm>
            <a:off x="1166813" y="310673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THOMAS</a:t>
            </a:r>
          </a:p>
        </p:txBody>
      </p:sp>
      <p:sp>
        <p:nvSpPr>
          <p:cNvPr id="14377" name="Text Box 62"/>
          <p:cNvSpPr txBox="1">
            <a:spLocks noChangeAspect="1" noChangeArrowheads="1"/>
          </p:cNvSpPr>
          <p:nvPr/>
        </p:nvSpPr>
        <p:spPr bwMode="auto">
          <a:xfrm>
            <a:off x="1163638" y="3341688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JULIEN</a:t>
            </a:r>
          </a:p>
        </p:txBody>
      </p:sp>
      <p:sp>
        <p:nvSpPr>
          <p:cNvPr id="14378" name="Text Box 63"/>
          <p:cNvSpPr txBox="1">
            <a:spLocks noChangeAspect="1" noChangeArrowheads="1"/>
          </p:cNvSpPr>
          <p:nvPr/>
        </p:nvSpPr>
        <p:spPr bwMode="auto">
          <a:xfrm>
            <a:off x="1163638" y="3454400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FRANCK</a:t>
            </a:r>
          </a:p>
        </p:txBody>
      </p:sp>
      <p:sp>
        <p:nvSpPr>
          <p:cNvPr id="14379" name="Text Box 64"/>
          <p:cNvSpPr txBox="1">
            <a:spLocks noChangeAspect="1" noChangeArrowheads="1"/>
          </p:cNvSpPr>
          <p:nvPr/>
        </p:nvSpPr>
        <p:spPr bwMode="auto">
          <a:xfrm>
            <a:off x="1882775" y="268922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HUGO</a:t>
            </a:r>
          </a:p>
        </p:txBody>
      </p:sp>
      <p:sp>
        <p:nvSpPr>
          <p:cNvPr id="14380" name="Text Box 65"/>
          <p:cNvSpPr txBox="1">
            <a:spLocks noChangeAspect="1" noChangeArrowheads="1"/>
          </p:cNvSpPr>
          <p:nvPr/>
        </p:nvSpPr>
        <p:spPr bwMode="auto">
          <a:xfrm>
            <a:off x="1882775" y="292417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FLORENT</a:t>
            </a:r>
          </a:p>
        </p:txBody>
      </p:sp>
      <p:sp>
        <p:nvSpPr>
          <p:cNvPr id="14381" name="Text Box 66"/>
          <p:cNvSpPr txBox="1">
            <a:spLocks noChangeAspect="1" noChangeArrowheads="1"/>
          </p:cNvSpPr>
          <p:nvPr/>
        </p:nvSpPr>
        <p:spPr bwMode="auto">
          <a:xfrm>
            <a:off x="1882775" y="31623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MATHIEU</a:t>
            </a:r>
          </a:p>
        </p:txBody>
      </p:sp>
      <p:sp>
        <p:nvSpPr>
          <p:cNvPr id="14382" name="Text Box 67"/>
          <p:cNvSpPr txBox="1">
            <a:spLocks noChangeAspect="1" noChangeArrowheads="1"/>
          </p:cNvSpPr>
          <p:nvPr/>
        </p:nvSpPr>
        <p:spPr bwMode="auto">
          <a:xfrm>
            <a:off x="1882775" y="338772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JULIEN</a:t>
            </a:r>
          </a:p>
        </p:txBody>
      </p:sp>
      <p:sp>
        <p:nvSpPr>
          <p:cNvPr id="14383" name="Text Box 68"/>
          <p:cNvSpPr txBox="1">
            <a:spLocks noChangeAspect="1" noChangeArrowheads="1"/>
          </p:cNvSpPr>
          <p:nvPr/>
        </p:nvSpPr>
        <p:spPr bwMode="auto">
          <a:xfrm>
            <a:off x="2506663" y="28067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HUGO</a:t>
            </a:r>
          </a:p>
        </p:txBody>
      </p:sp>
      <p:sp>
        <p:nvSpPr>
          <p:cNvPr id="14384" name="Text Box 69"/>
          <p:cNvSpPr txBox="1">
            <a:spLocks noChangeAspect="1" noChangeArrowheads="1"/>
          </p:cNvSpPr>
          <p:nvPr/>
        </p:nvSpPr>
        <p:spPr bwMode="auto">
          <a:xfrm>
            <a:off x="2503488" y="32766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JULIEN</a:t>
            </a:r>
          </a:p>
        </p:txBody>
      </p:sp>
      <p:sp>
        <p:nvSpPr>
          <p:cNvPr id="14385" name="Text Box 70"/>
          <p:cNvSpPr txBox="1">
            <a:spLocks noChangeAspect="1" noChangeArrowheads="1"/>
          </p:cNvSpPr>
          <p:nvPr/>
        </p:nvSpPr>
        <p:spPr bwMode="auto">
          <a:xfrm>
            <a:off x="3148013" y="304006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JULIEN</a:t>
            </a:r>
          </a:p>
        </p:txBody>
      </p:sp>
      <p:sp>
        <p:nvSpPr>
          <p:cNvPr id="14386" name="Text Box 71"/>
          <p:cNvSpPr txBox="1">
            <a:spLocks noChangeAspect="1" noChangeArrowheads="1"/>
          </p:cNvSpPr>
          <p:nvPr/>
        </p:nvSpPr>
        <p:spPr bwMode="auto">
          <a:xfrm>
            <a:off x="1163638" y="32258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MATHIEU</a:t>
            </a:r>
          </a:p>
        </p:txBody>
      </p:sp>
      <p:sp>
        <p:nvSpPr>
          <p:cNvPr id="14387" name="Oval 72"/>
          <p:cNvSpPr>
            <a:spLocks noChangeArrowheads="1"/>
          </p:cNvSpPr>
          <p:nvPr/>
        </p:nvSpPr>
        <p:spPr bwMode="auto">
          <a:xfrm>
            <a:off x="2408238" y="2762250"/>
            <a:ext cx="639762" cy="287338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4388" name="Oval 73"/>
          <p:cNvSpPr>
            <a:spLocks noChangeArrowheads="1"/>
          </p:cNvSpPr>
          <p:nvPr/>
        </p:nvSpPr>
        <p:spPr bwMode="auto">
          <a:xfrm>
            <a:off x="1803400" y="3132138"/>
            <a:ext cx="639763" cy="2349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4389" name="Oval 74"/>
          <p:cNvSpPr>
            <a:spLocks noChangeArrowheads="1"/>
          </p:cNvSpPr>
          <p:nvPr/>
        </p:nvSpPr>
        <p:spPr bwMode="auto">
          <a:xfrm>
            <a:off x="1039813" y="3429000"/>
            <a:ext cx="719137" cy="1460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4390" name="Text Box 82"/>
          <p:cNvSpPr txBox="1">
            <a:spLocks noChangeAspect="1" noChangeArrowheads="1"/>
          </p:cNvSpPr>
          <p:nvPr/>
        </p:nvSpPr>
        <p:spPr bwMode="auto">
          <a:xfrm>
            <a:off x="1162050" y="387032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ERIC</a:t>
            </a:r>
          </a:p>
        </p:txBody>
      </p:sp>
      <p:sp>
        <p:nvSpPr>
          <p:cNvPr id="14391" name="Text Box 83"/>
          <p:cNvSpPr txBox="1">
            <a:spLocks noChangeAspect="1" noChangeArrowheads="1"/>
          </p:cNvSpPr>
          <p:nvPr/>
        </p:nvSpPr>
        <p:spPr bwMode="auto">
          <a:xfrm>
            <a:off x="1162050" y="39878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ALEX</a:t>
            </a:r>
          </a:p>
        </p:txBody>
      </p:sp>
      <p:sp>
        <p:nvSpPr>
          <p:cNvPr id="14392" name="Text Box 84"/>
          <p:cNvSpPr txBox="1">
            <a:spLocks noChangeAspect="1" noChangeArrowheads="1"/>
          </p:cNvSpPr>
          <p:nvPr/>
        </p:nvSpPr>
        <p:spPr bwMode="auto">
          <a:xfrm>
            <a:off x="1158875" y="4100513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CHRISTOPHE</a:t>
            </a:r>
          </a:p>
        </p:txBody>
      </p:sp>
      <p:sp>
        <p:nvSpPr>
          <p:cNvPr id="14393" name="Text Box 85"/>
          <p:cNvSpPr txBox="1">
            <a:spLocks noChangeAspect="1" noChangeArrowheads="1"/>
          </p:cNvSpPr>
          <p:nvPr/>
        </p:nvSpPr>
        <p:spPr bwMode="auto">
          <a:xfrm>
            <a:off x="1158875" y="4222750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JEROME</a:t>
            </a:r>
          </a:p>
        </p:txBody>
      </p:sp>
      <p:sp>
        <p:nvSpPr>
          <p:cNvPr id="14394" name="Text Box 86"/>
          <p:cNvSpPr txBox="1">
            <a:spLocks noChangeAspect="1" noChangeArrowheads="1"/>
          </p:cNvSpPr>
          <p:nvPr/>
        </p:nvSpPr>
        <p:spPr bwMode="auto">
          <a:xfrm>
            <a:off x="1158875" y="434022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GAEL</a:t>
            </a:r>
          </a:p>
        </p:txBody>
      </p:sp>
      <p:sp>
        <p:nvSpPr>
          <p:cNvPr id="14395" name="Text Box 87"/>
          <p:cNvSpPr txBox="1">
            <a:spLocks noChangeAspect="1" noChangeArrowheads="1"/>
          </p:cNvSpPr>
          <p:nvPr/>
        </p:nvSpPr>
        <p:spPr bwMode="auto">
          <a:xfrm>
            <a:off x="1155700" y="4575175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BRUNO</a:t>
            </a:r>
          </a:p>
        </p:txBody>
      </p:sp>
      <p:sp>
        <p:nvSpPr>
          <p:cNvPr id="14396" name="Text Box 88"/>
          <p:cNvSpPr txBox="1">
            <a:spLocks noChangeAspect="1" noChangeArrowheads="1"/>
          </p:cNvSpPr>
          <p:nvPr/>
        </p:nvSpPr>
        <p:spPr bwMode="auto">
          <a:xfrm>
            <a:off x="1155700" y="4687888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ARNAUD</a:t>
            </a:r>
          </a:p>
        </p:txBody>
      </p:sp>
      <p:sp>
        <p:nvSpPr>
          <p:cNvPr id="14397" name="Text Box 89"/>
          <p:cNvSpPr txBox="1">
            <a:spLocks noChangeAspect="1" noChangeArrowheads="1"/>
          </p:cNvSpPr>
          <p:nvPr/>
        </p:nvSpPr>
        <p:spPr bwMode="auto">
          <a:xfrm>
            <a:off x="1874838" y="39227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ERIC</a:t>
            </a:r>
          </a:p>
        </p:txBody>
      </p:sp>
      <p:sp>
        <p:nvSpPr>
          <p:cNvPr id="14398" name="Text Box 90"/>
          <p:cNvSpPr txBox="1">
            <a:spLocks noChangeAspect="1" noChangeArrowheads="1"/>
          </p:cNvSpPr>
          <p:nvPr/>
        </p:nvSpPr>
        <p:spPr bwMode="auto">
          <a:xfrm>
            <a:off x="1874838" y="415766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JEROME</a:t>
            </a:r>
          </a:p>
        </p:txBody>
      </p:sp>
      <p:sp>
        <p:nvSpPr>
          <p:cNvPr id="14399" name="Text Box 91"/>
          <p:cNvSpPr txBox="1">
            <a:spLocks noChangeAspect="1" noChangeArrowheads="1"/>
          </p:cNvSpPr>
          <p:nvPr/>
        </p:nvSpPr>
        <p:spPr bwMode="auto">
          <a:xfrm>
            <a:off x="1874838" y="439578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LAURENT</a:t>
            </a:r>
          </a:p>
        </p:txBody>
      </p:sp>
      <p:sp>
        <p:nvSpPr>
          <p:cNvPr id="14400" name="Text Box 92"/>
          <p:cNvSpPr txBox="1">
            <a:spLocks noChangeAspect="1" noChangeArrowheads="1"/>
          </p:cNvSpPr>
          <p:nvPr/>
        </p:nvSpPr>
        <p:spPr bwMode="auto">
          <a:xfrm>
            <a:off x="1874838" y="4621213"/>
            <a:ext cx="628650" cy="255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ARNAUD</a:t>
            </a:r>
          </a:p>
        </p:txBody>
      </p:sp>
      <p:sp>
        <p:nvSpPr>
          <p:cNvPr id="14401" name="Text Box 93"/>
          <p:cNvSpPr txBox="1">
            <a:spLocks noChangeAspect="1" noChangeArrowheads="1"/>
          </p:cNvSpPr>
          <p:nvPr/>
        </p:nvSpPr>
        <p:spPr bwMode="auto">
          <a:xfrm>
            <a:off x="2498725" y="404018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JEROME</a:t>
            </a:r>
          </a:p>
        </p:txBody>
      </p:sp>
      <p:sp>
        <p:nvSpPr>
          <p:cNvPr id="14402" name="Text Box 94"/>
          <p:cNvSpPr txBox="1">
            <a:spLocks noChangeAspect="1" noChangeArrowheads="1"/>
          </p:cNvSpPr>
          <p:nvPr/>
        </p:nvSpPr>
        <p:spPr bwMode="auto">
          <a:xfrm>
            <a:off x="2495550" y="4510088"/>
            <a:ext cx="62865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ARNAUD</a:t>
            </a:r>
          </a:p>
        </p:txBody>
      </p:sp>
      <p:sp>
        <p:nvSpPr>
          <p:cNvPr id="14403" name="Text Box 95"/>
          <p:cNvSpPr txBox="1">
            <a:spLocks noChangeAspect="1" noChangeArrowheads="1"/>
          </p:cNvSpPr>
          <p:nvPr/>
        </p:nvSpPr>
        <p:spPr bwMode="auto">
          <a:xfrm>
            <a:off x="3140075" y="4273550"/>
            <a:ext cx="628650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ARNAUD</a:t>
            </a:r>
          </a:p>
        </p:txBody>
      </p:sp>
      <p:sp>
        <p:nvSpPr>
          <p:cNvPr id="14404" name="Text Box 96"/>
          <p:cNvSpPr txBox="1">
            <a:spLocks noChangeAspect="1" noChangeArrowheads="1"/>
          </p:cNvSpPr>
          <p:nvPr/>
        </p:nvSpPr>
        <p:spPr bwMode="auto">
          <a:xfrm>
            <a:off x="1155700" y="445928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LAURENT</a:t>
            </a:r>
          </a:p>
        </p:txBody>
      </p:sp>
      <p:sp>
        <p:nvSpPr>
          <p:cNvPr id="14405" name="Oval 97"/>
          <p:cNvSpPr>
            <a:spLocks noChangeArrowheads="1"/>
          </p:cNvSpPr>
          <p:nvPr/>
        </p:nvSpPr>
        <p:spPr bwMode="auto">
          <a:xfrm>
            <a:off x="1039813" y="4549775"/>
            <a:ext cx="719137" cy="1460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4406" name="Oval 98"/>
          <p:cNvSpPr>
            <a:spLocks noChangeArrowheads="1"/>
          </p:cNvSpPr>
          <p:nvPr/>
        </p:nvSpPr>
        <p:spPr bwMode="auto">
          <a:xfrm>
            <a:off x="1758950" y="4365625"/>
            <a:ext cx="639763" cy="2349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4407" name="Oval 99"/>
          <p:cNvSpPr>
            <a:spLocks noChangeArrowheads="1"/>
          </p:cNvSpPr>
          <p:nvPr/>
        </p:nvSpPr>
        <p:spPr bwMode="auto">
          <a:xfrm>
            <a:off x="2382838" y="4014788"/>
            <a:ext cx="639762" cy="2349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4408" name="Text Box 104"/>
          <p:cNvSpPr txBox="1">
            <a:spLocks noChangeAspect="1" noChangeArrowheads="1"/>
          </p:cNvSpPr>
          <p:nvPr/>
        </p:nvSpPr>
        <p:spPr bwMode="auto">
          <a:xfrm>
            <a:off x="1160463" y="509428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ADRIEN</a:t>
            </a:r>
          </a:p>
        </p:txBody>
      </p:sp>
      <p:sp>
        <p:nvSpPr>
          <p:cNvPr id="14409" name="Text Box 105"/>
          <p:cNvSpPr txBox="1">
            <a:spLocks noChangeAspect="1" noChangeArrowheads="1"/>
          </p:cNvSpPr>
          <p:nvPr/>
        </p:nvSpPr>
        <p:spPr bwMode="auto">
          <a:xfrm>
            <a:off x="1160463" y="521176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KEVIN</a:t>
            </a:r>
          </a:p>
        </p:txBody>
      </p:sp>
      <p:sp>
        <p:nvSpPr>
          <p:cNvPr id="14410" name="Text Box 106"/>
          <p:cNvSpPr txBox="1">
            <a:spLocks noChangeAspect="1" noChangeArrowheads="1"/>
          </p:cNvSpPr>
          <p:nvPr/>
        </p:nvSpPr>
        <p:spPr bwMode="auto">
          <a:xfrm>
            <a:off x="1157288" y="5324475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JEAN</a:t>
            </a:r>
          </a:p>
        </p:txBody>
      </p:sp>
      <p:sp>
        <p:nvSpPr>
          <p:cNvPr id="14411" name="Text Box 107"/>
          <p:cNvSpPr txBox="1">
            <a:spLocks noChangeAspect="1" noChangeArrowheads="1"/>
          </p:cNvSpPr>
          <p:nvPr/>
        </p:nvSpPr>
        <p:spPr bwMode="auto">
          <a:xfrm>
            <a:off x="1157288" y="5446713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REMI</a:t>
            </a:r>
          </a:p>
        </p:txBody>
      </p:sp>
      <p:sp>
        <p:nvSpPr>
          <p:cNvPr id="14412" name="Text Box 108"/>
          <p:cNvSpPr txBox="1">
            <a:spLocks noChangeAspect="1" noChangeArrowheads="1"/>
          </p:cNvSpPr>
          <p:nvPr/>
        </p:nvSpPr>
        <p:spPr bwMode="auto">
          <a:xfrm>
            <a:off x="1157288" y="556418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MARC</a:t>
            </a:r>
          </a:p>
        </p:txBody>
      </p:sp>
      <p:sp>
        <p:nvSpPr>
          <p:cNvPr id="14413" name="Text Box 109"/>
          <p:cNvSpPr txBox="1">
            <a:spLocks noChangeAspect="1" noChangeArrowheads="1"/>
          </p:cNvSpPr>
          <p:nvPr/>
        </p:nvSpPr>
        <p:spPr bwMode="auto">
          <a:xfrm>
            <a:off x="1154113" y="5799138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PIERRE</a:t>
            </a:r>
          </a:p>
        </p:txBody>
      </p:sp>
      <p:sp>
        <p:nvSpPr>
          <p:cNvPr id="14414" name="Text Box 110"/>
          <p:cNvSpPr txBox="1">
            <a:spLocks noChangeAspect="1" noChangeArrowheads="1"/>
          </p:cNvSpPr>
          <p:nvPr/>
        </p:nvSpPr>
        <p:spPr bwMode="auto">
          <a:xfrm>
            <a:off x="1154113" y="5911850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JOEL</a:t>
            </a:r>
          </a:p>
        </p:txBody>
      </p:sp>
      <p:sp>
        <p:nvSpPr>
          <p:cNvPr id="14415" name="Text Box 111"/>
          <p:cNvSpPr txBox="1">
            <a:spLocks noChangeAspect="1" noChangeArrowheads="1"/>
          </p:cNvSpPr>
          <p:nvPr/>
        </p:nvSpPr>
        <p:spPr bwMode="auto">
          <a:xfrm>
            <a:off x="1873250" y="514667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KEVIN</a:t>
            </a:r>
          </a:p>
        </p:txBody>
      </p:sp>
      <p:sp>
        <p:nvSpPr>
          <p:cNvPr id="14416" name="Text Box 112"/>
          <p:cNvSpPr txBox="1">
            <a:spLocks noChangeAspect="1" noChangeArrowheads="1"/>
          </p:cNvSpPr>
          <p:nvPr/>
        </p:nvSpPr>
        <p:spPr bwMode="auto">
          <a:xfrm>
            <a:off x="1873250" y="5381625"/>
            <a:ext cx="628650" cy="19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REMI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600" b="1" baseline="-25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417" name="Text Box 113"/>
          <p:cNvSpPr txBox="1">
            <a:spLocks noChangeAspect="1" noChangeArrowheads="1"/>
          </p:cNvSpPr>
          <p:nvPr/>
        </p:nvSpPr>
        <p:spPr bwMode="auto">
          <a:xfrm>
            <a:off x="1873250" y="5619750"/>
            <a:ext cx="6286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MARC</a:t>
            </a:r>
          </a:p>
        </p:txBody>
      </p:sp>
      <p:sp>
        <p:nvSpPr>
          <p:cNvPr id="14418" name="Text Box 114"/>
          <p:cNvSpPr txBox="1">
            <a:spLocks noChangeAspect="1" noChangeArrowheads="1"/>
          </p:cNvSpPr>
          <p:nvPr/>
        </p:nvSpPr>
        <p:spPr bwMode="auto">
          <a:xfrm>
            <a:off x="1873250" y="5845175"/>
            <a:ext cx="62865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JOEL</a:t>
            </a:r>
          </a:p>
        </p:txBody>
      </p:sp>
      <p:sp>
        <p:nvSpPr>
          <p:cNvPr id="14419" name="Text Box 115"/>
          <p:cNvSpPr txBox="1">
            <a:spLocks noChangeAspect="1" noChangeArrowheads="1"/>
          </p:cNvSpPr>
          <p:nvPr/>
        </p:nvSpPr>
        <p:spPr bwMode="auto">
          <a:xfrm>
            <a:off x="2497138" y="5264150"/>
            <a:ext cx="62865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REMI</a:t>
            </a:r>
          </a:p>
        </p:txBody>
      </p:sp>
      <p:sp>
        <p:nvSpPr>
          <p:cNvPr id="14420" name="Text Box 116"/>
          <p:cNvSpPr txBox="1">
            <a:spLocks noChangeAspect="1" noChangeArrowheads="1"/>
          </p:cNvSpPr>
          <p:nvPr/>
        </p:nvSpPr>
        <p:spPr bwMode="auto">
          <a:xfrm>
            <a:off x="2493963" y="5734050"/>
            <a:ext cx="628650" cy="24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MARC</a:t>
            </a:r>
          </a:p>
        </p:txBody>
      </p:sp>
      <p:sp>
        <p:nvSpPr>
          <p:cNvPr id="14421" name="Text Box 117"/>
          <p:cNvSpPr txBox="1">
            <a:spLocks noChangeAspect="1" noChangeArrowheads="1"/>
          </p:cNvSpPr>
          <p:nvPr/>
        </p:nvSpPr>
        <p:spPr bwMode="auto">
          <a:xfrm>
            <a:off x="3138488" y="5497513"/>
            <a:ext cx="628650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REMI</a:t>
            </a:r>
          </a:p>
        </p:txBody>
      </p:sp>
      <p:sp>
        <p:nvSpPr>
          <p:cNvPr id="14422" name="Text Box 118"/>
          <p:cNvSpPr txBox="1">
            <a:spLocks noChangeAspect="1" noChangeArrowheads="1"/>
          </p:cNvSpPr>
          <p:nvPr/>
        </p:nvSpPr>
        <p:spPr bwMode="auto">
          <a:xfrm>
            <a:off x="1154113" y="568325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MICHEL</a:t>
            </a:r>
          </a:p>
        </p:txBody>
      </p:sp>
      <p:sp>
        <p:nvSpPr>
          <p:cNvPr id="14423" name="Oval 119"/>
          <p:cNvSpPr>
            <a:spLocks noChangeArrowheads="1"/>
          </p:cNvSpPr>
          <p:nvPr/>
        </p:nvSpPr>
        <p:spPr bwMode="auto">
          <a:xfrm>
            <a:off x="1771650" y="5122863"/>
            <a:ext cx="639763" cy="2349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4424" name="Oval 120"/>
          <p:cNvSpPr>
            <a:spLocks noChangeArrowheads="1"/>
          </p:cNvSpPr>
          <p:nvPr/>
        </p:nvSpPr>
        <p:spPr bwMode="auto">
          <a:xfrm>
            <a:off x="2363788" y="5718175"/>
            <a:ext cx="639762" cy="2349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4425" name="Text Box 126"/>
          <p:cNvSpPr txBox="1">
            <a:spLocks noChangeAspect="1" noChangeArrowheads="1"/>
          </p:cNvSpPr>
          <p:nvPr/>
        </p:nvSpPr>
        <p:spPr bwMode="auto">
          <a:xfrm>
            <a:off x="2508250" y="28067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HUGO</a:t>
            </a:r>
          </a:p>
        </p:txBody>
      </p:sp>
      <p:sp>
        <p:nvSpPr>
          <p:cNvPr id="14426" name="Text Box 127"/>
          <p:cNvSpPr txBox="1">
            <a:spLocks noChangeAspect="1" noChangeArrowheads="1"/>
          </p:cNvSpPr>
          <p:nvPr/>
        </p:nvSpPr>
        <p:spPr bwMode="auto">
          <a:xfrm>
            <a:off x="1152525" y="4576763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BRUNO</a:t>
            </a:r>
          </a:p>
        </p:txBody>
      </p:sp>
      <p:sp>
        <p:nvSpPr>
          <p:cNvPr id="14427" name="Text Box 131"/>
          <p:cNvSpPr txBox="1">
            <a:spLocks noChangeAspect="1" noChangeArrowheads="1"/>
          </p:cNvSpPr>
          <p:nvPr/>
        </p:nvSpPr>
        <p:spPr bwMode="auto">
          <a:xfrm>
            <a:off x="6248400" y="57912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MARC</a:t>
            </a:r>
          </a:p>
        </p:txBody>
      </p:sp>
      <p:grpSp>
        <p:nvGrpSpPr>
          <p:cNvPr id="14428" name="Group 133"/>
          <p:cNvGrpSpPr>
            <a:grpSpLocks/>
          </p:cNvGrpSpPr>
          <p:nvPr/>
        </p:nvGrpSpPr>
        <p:grpSpPr bwMode="auto">
          <a:xfrm>
            <a:off x="971550" y="5314950"/>
            <a:ext cx="647700" cy="107950"/>
            <a:chOff x="612" y="3348"/>
            <a:chExt cx="408" cy="68"/>
          </a:xfrm>
        </p:grpSpPr>
        <p:sp>
          <p:nvSpPr>
            <p:cNvPr id="2" name="Oval 134"/>
            <p:cNvSpPr>
              <a:spLocks noChangeArrowheads="1"/>
            </p:cNvSpPr>
            <p:nvPr/>
          </p:nvSpPr>
          <p:spPr bwMode="auto">
            <a:xfrm>
              <a:off x="612" y="3348"/>
              <a:ext cx="403" cy="68"/>
            </a:xfrm>
            <a:prstGeom prst="ellips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4467" name="Line 135"/>
            <p:cNvSpPr>
              <a:spLocks noChangeShapeType="1"/>
            </p:cNvSpPr>
            <p:nvPr/>
          </p:nvSpPr>
          <p:spPr bwMode="auto">
            <a:xfrm>
              <a:off x="612" y="3385"/>
              <a:ext cx="408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4429" name="Text Box 136"/>
          <p:cNvSpPr txBox="1">
            <a:spLocks noChangeAspect="1" noChangeArrowheads="1"/>
          </p:cNvSpPr>
          <p:nvPr/>
        </p:nvSpPr>
        <p:spPr bwMode="auto">
          <a:xfrm>
            <a:off x="5632450" y="531495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" b="1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</p:txBody>
      </p:sp>
      <p:sp>
        <p:nvSpPr>
          <p:cNvPr id="14430" name="Text Box 137"/>
          <p:cNvSpPr txBox="1">
            <a:spLocks noChangeAspect="1" noChangeArrowheads="1"/>
          </p:cNvSpPr>
          <p:nvPr/>
        </p:nvSpPr>
        <p:spPr bwMode="auto">
          <a:xfrm>
            <a:off x="1155700" y="198913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" b="1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</p:txBody>
      </p:sp>
      <p:sp>
        <p:nvSpPr>
          <p:cNvPr id="14431" name="Text Box 141"/>
          <p:cNvSpPr txBox="1">
            <a:spLocks noChangeAspect="1" noChangeArrowheads="1"/>
          </p:cNvSpPr>
          <p:nvPr/>
        </p:nvSpPr>
        <p:spPr bwMode="auto">
          <a:xfrm>
            <a:off x="5580063" y="14843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" b="1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</p:txBody>
      </p:sp>
      <p:sp>
        <p:nvSpPr>
          <p:cNvPr id="14432" name="Text Box 142"/>
          <p:cNvSpPr txBox="1">
            <a:spLocks noChangeAspect="1" noChangeArrowheads="1"/>
          </p:cNvSpPr>
          <p:nvPr/>
        </p:nvSpPr>
        <p:spPr bwMode="auto">
          <a:xfrm>
            <a:off x="5734050" y="17002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ALAIN</a:t>
            </a:r>
          </a:p>
        </p:txBody>
      </p:sp>
      <p:sp>
        <p:nvSpPr>
          <p:cNvPr id="14433" name="Text Box 143"/>
          <p:cNvSpPr txBox="1">
            <a:spLocks noChangeAspect="1" noChangeArrowheads="1"/>
          </p:cNvSpPr>
          <p:nvPr/>
        </p:nvSpPr>
        <p:spPr bwMode="auto">
          <a:xfrm>
            <a:off x="5715000" y="28956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MATHIEU</a:t>
            </a:r>
          </a:p>
        </p:txBody>
      </p:sp>
      <p:sp>
        <p:nvSpPr>
          <p:cNvPr id="14434" name="Text Box 144"/>
          <p:cNvSpPr txBox="1">
            <a:spLocks noChangeAspect="1" noChangeArrowheads="1"/>
          </p:cNvSpPr>
          <p:nvPr/>
        </p:nvSpPr>
        <p:spPr bwMode="auto">
          <a:xfrm>
            <a:off x="5715000" y="2667000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FRANCK</a:t>
            </a:r>
          </a:p>
        </p:txBody>
      </p:sp>
      <p:sp>
        <p:nvSpPr>
          <p:cNvPr id="14435" name="Text Box 145"/>
          <p:cNvSpPr txBox="1">
            <a:spLocks noChangeAspect="1" noChangeArrowheads="1"/>
          </p:cNvSpPr>
          <p:nvPr/>
        </p:nvSpPr>
        <p:spPr bwMode="auto">
          <a:xfrm>
            <a:off x="6324600" y="31242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HUGO</a:t>
            </a:r>
          </a:p>
        </p:txBody>
      </p:sp>
      <p:sp>
        <p:nvSpPr>
          <p:cNvPr id="14436" name="Text Box 146"/>
          <p:cNvSpPr txBox="1">
            <a:spLocks noChangeAspect="1" noChangeArrowheads="1"/>
          </p:cNvSpPr>
          <p:nvPr/>
        </p:nvSpPr>
        <p:spPr bwMode="auto">
          <a:xfrm>
            <a:off x="5715000" y="4191000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BRUNO</a:t>
            </a:r>
          </a:p>
        </p:txBody>
      </p:sp>
      <p:sp>
        <p:nvSpPr>
          <p:cNvPr id="14437" name="Text Box 147"/>
          <p:cNvSpPr txBox="1">
            <a:spLocks noChangeAspect="1" noChangeArrowheads="1"/>
          </p:cNvSpPr>
          <p:nvPr/>
        </p:nvSpPr>
        <p:spPr bwMode="auto">
          <a:xfrm>
            <a:off x="5715000" y="44196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LAURENT</a:t>
            </a:r>
          </a:p>
        </p:txBody>
      </p:sp>
      <p:sp>
        <p:nvSpPr>
          <p:cNvPr id="14438" name="Text Box 148"/>
          <p:cNvSpPr txBox="1">
            <a:spLocks noChangeAspect="1" noChangeArrowheads="1"/>
          </p:cNvSpPr>
          <p:nvPr/>
        </p:nvSpPr>
        <p:spPr bwMode="auto">
          <a:xfrm>
            <a:off x="6248400" y="46482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JEROME</a:t>
            </a:r>
          </a:p>
        </p:txBody>
      </p:sp>
      <p:sp>
        <p:nvSpPr>
          <p:cNvPr id="14439" name="Text Box 149"/>
          <p:cNvSpPr txBox="1">
            <a:spLocks noChangeAspect="1" noChangeArrowheads="1"/>
          </p:cNvSpPr>
          <p:nvPr/>
        </p:nvSpPr>
        <p:spPr bwMode="auto">
          <a:xfrm>
            <a:off x="5715000" y="55626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KEVIN</a:t>
            </a:r>
          </a:p>
        </p:txBody>
      </p:sp>
      <p:sp>
        <p:nvSpPr>
          <p:cNvPr id="14440" name="Text Box 150"/>
          <p:cNvSpPr txBox="1">
            <a:spLocks noChangeAspect="1" noChangeArrowheads="1"/>
          </p:cNvSpPr>
          <p:nvPr/>
        </p:nvSpPr>
        <p:spPr bwMode="auto">
          <a:xfrm>
            <a:off x="6324600" y="54102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KEVIN</a:t>
            </a:r>
          </a:p>
        </p:txBody>
      </p:sp>
      <p:sp>
        <p:nvSpPr>
          <p:cNvPr id="14441" name="Text Box 151"/>
          <p:cNvSpPr txBox="1">
            <a:spLocks noChangeAspect="1" noChangeArrowheads="1"/>
          </p:cNvSpPr>
          <p:nvPr/>
        </p:nvSpPr>
        <p:spPr bwMode="auto">
          <a:xfrm>
            <a:off x="6172200" y="19050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XAVIER</a:t>
            </a:r>
          </a:p>
        </p:txBody>
      </p:sp>
      <p:sp>
        <p:nvSpPr>
          <p:cNvPr id="14461" name="Text Box 152"/>
          <p:cNvSpPr txBox="1">
            <a:spLocks noChangeArrowheads="1"/>
          </p:cNvSpPr>
          <p:nvPr/>
        </p:nvSpPr>
        <p:spPr bwMode="auto">
          <a:xfrm>
            <a:off x="2057400" y="228600"/>
            <a:ext cx="5257800" cy="2444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lIns="45000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fr-FR" alt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Après les 1/2 finales on place les perdants dans le tableau de repêchage</a:t>
            </a:r>
          </a:p>
        </p:txBody>
      </p:sp>
      <p:sp>
        <p:nvSpPr>
          <p:cNvPr id="14462" name="Text Box 153"/>
          <p:cNvSpPr txBox="1">
            <a:spLocks noChangeArrowheads="1"/>
          </p:cNvSpPr>
          <p:nvPr/>
        </p:nvSpPr>
        <p:spPr bwMode="auto">
          <a:xfrm>
            <a:off x="3124200" y="6096000"/>
            <a:ext cx="647700" cy="1079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defRPr/>
            </a:pPr>
            <a:r>
              <a:rPr lang="fr-FR" altLang="fr-FR" sz="1200" b="1" baseline="-25000" smtClean="0">
                <a:latin typeface="Arial" panose="020B0604020202020204" pitchFamily="34" charset="0"/>
                <a:cs typeface="Arial" panose="020B0604020202020204" pitchFamily="34" charset="0"/>
              </a:rPr>
              <a:t>1/2  finale</a:t>
            </a:r>
          </a:p>
        </p:txBody>
      </p:sp>
      <p:sp>
        <p:nvSpPr>
          <p:cNvPr id="14463" name="Text Box 154"/>
          <p:cNvSpPr txBox="1">
            <a:spLocks noChangeArrowheads="1"/>
          </p:cNvSpPr>
          <p:nvPr/>
        </p:nvSpPr>
        <p:spPr bwMode="auto">
          <a:xfrm>
            <a:off x="3048000" y="1371600"/>
            <a:ext cx="647700" cy="1079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defRPr/>
            </a:pPr>
            <a:r>
              <a:rPr lang="fr-FR" altLang="fr-FR" sz="1200" b="1" baseline="-25000" smtClean="0">
                <a:latin typeface="Arial" panose="020B0604020202020204" pitchFamily="34" charset="0"/>
                <a:cs typeface="Arial" panose="020B0604020202020204" pitchFamily="34" charset="0"/>
              </a:rPr>
              <a:t>1/2  finale</a:t>
            </a:r>
          </a:p>
        </p:txBody>
      </p:sp>
      <p:sp>
        <p:nvSpPr>
          <p:cNvPr id="14445" name="Text Box 155"/>
          <p:cNvSpPr txBox="1">
            <a:spLocks noChangeAspect="1" noChangeArrowheads="1"/>
          </p:cNvSpPr>
          <p:nvPr/>
        </p:nvSpPr>
        <p:spPr bwMode="auto">
          <a:xfrm>
            <a:off x="6248400" y="15240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ALAIN</a:t>
            </a:r>
          </a:p>
        </p:txBody>
      </p:sp>
      <p:sp>
        <p:nvSpPr>
          <p:cNvPr id="14465" name="Text Box 156"/>
          <p:cNvSpPr txBox="1">
            <a:spLocks noChangeArrowheads="1"/>
          </p:cNvSpPr>
          <p:nvPr/>
        </p:nvSpPr>
        <p:spPr bwMode="auto">
          <a:xfrm>
            <a:off x="5562600" y="1219200"/>
            <a:ext cx="473075" cy="2286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lIns="0" tIns="36000" rIns="0" bIns="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defRPr/>
            </a:pPr>
            <a:r>
              <a:rPr lang="fr-FR" altLang="fr-FR" sz="1200" b="1" baseline="-25000" smtClean="0">
                <a:latin typeface="Arial" panose="020B0604020202020204" pitchFamily="34" charset="0"/>
                <a:cs typeface="Arial" panose="020B0604020202020204" pitchFamily="34" charset="0"/>
              </a:rPr>
              <a:t>1er tour</a:t>
            </a:r>
          </a:p>
        </p:txBody>
      </p:sp>
      <p:sp>
        <p:nvSpPr>
          <p:cNvPr id="14466" name="Text Box 157"/>
          <p:cNvSpPr txBox="1">
            <a:spLocks noChangeArrowheads="1"/>
          </p:cNvSpPr>
          <p:nvPr/>
        </p:nvSpPr>
        <p:spPr bwMode="auto">
          <a:xfrm>
            <a:off x="6096000" y="1219200"/>
            <a:ext cx="685800" cy="2286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lIns="0" tIns="36000" rIns="0" bIns="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defRPr/>
            </a:pPr>
            <a:r>
              <a:rPr lang="fr-FR" altLang="fr-FR" sz="1200" b="1" baseline="-25000" smtClean="0">
                <a:latin typeface="Arial" panose="020B0604020202020204" pitchFamily="34" charset="0"/>
                <a:cs typeface="Arial" panose="020B0604020202020204" pitchFamily="34" charset="0"/>
              </a:rPr>
              <a:t>2 eme  tour</a:t>
            </a:r>
          </a:p>
        </p:txBody>
      </p:sp>
      <p:sp>
        <p:nvSpPr>
          <p:cNvPr id="14448" name="Text Box 167"/>
          <p:cNvSpPr txBox="1">
            <a:spLocks noChangeAspect="1" noChangeArrowheads="1"/>
          </p:cNvSpPr>
          <p:nvPr/>
        </p:nvSpPr>
        <p:spPr bwMode="auto">
          <a:xfrm>
            <a:off x="6319838" y="28067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MATHIEU</a:t>
            </a:r>
          </a:p>
        </p:txBody>
      </p:sp>
      <p:sp>
        <p:nvSpPr>
          <p:cNvPr id="14449" name="Text Box 168"/>
          <p:cNvSpPr txBox="1">
            <a:spLocks noChangeAspect="1" noChangeArrowheads="1"/>
          </p:cNvSpPr>
          <p:nvPr/>
        </p:nvSpPr>
        <p:spPr bwMode="auto">
          <a:xfrm>
            <a:off x="6303963" y="43180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LAURENT</a:t>
            </a:r>
          </a:p>
        </p:txBody>
      </p:sp>
      <p:sp>
        <p:nvSpPr>
          <p:cNvPr id="14450" name="Text Box 169"/>
          <p:cNvSpPr txBox="1">
            <a:spLocks noChangeAspect="1" noChangeArrowheads="1"/>
          </p:cNvSpPr>
          <p:nvPr/>
        </p:nvSpPr>
        <p:spPr bwMode="auto">
          <a:xfrm>
            <a:off x="6961188" y="17510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XAVIER</a:t>
            </a:r>
          </a:p>
        </p:txBody>
      </p:sp>
      <p:sp>
        <p:nvSpPr>
          <p:cNvPr id="14451" name="Text Box 170"/>
          <p:cNvSpPr txBox="1">
            <a:spLocks noChangeAspect="1" noChangeArrowheads="1"/>
          </p:cNvSpPr>
          <p:nvPr/>
        </p:nvSpPr>
        <p:spPr bwMode="auto">
          <a:xfrm>
            <a:off x="6948488" y="297497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MATHIEU</a:t>
            </a:r>
          </a:p>
        </p:txBody>
      </p:sp>
      <p:sp>
        <p:nvSpPr>
          <p:cNvPr id="14452" name="Text Box 171"/>
          <p:cNvSpPr txBox="1">
            <a:spLocks noChangeAspect="1" noChangeArrowheads="1"/>
          </p:cNvSpPr>
          <p:nvPr/>
        </p:nvSpPr>
        <p:spPr bwMode="auto">
          <a:xfrm>
            <a:off x="7602538" y="239395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MATHIEU</a:t>
            </a:r>
          </a:p>
        </p:txBody>
      </p:sp>
      <p:sp>
        <p:nvSpPr>
          <p:cNvPr id="14453" name="Text Box 172"/>
          <p:cNvSpPr txBox="1">
            <a:spLocks noChangeAspect="1" noChangeArrowheads="1"/>
          </p:cNvSpPr>
          <p:nvPr/>
        </p:nvSpPr>
        <p:spPr bwMode="auto">
          <a:xfrm>
            <a:off x="6967538" y="44958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LAURENT</a:t>
            </a:r>
          </a:p>
        </p:txBody>
      </p:sp>
      <p:sp>
        <p:nvSpPr>
          <p:cNvPr id="14454" name="Text Box 173"/>
          <p:cNvSpPr txBox="1">
            <a:spLocks noChangeAspect="1" noChangeArrowheads="1"/>
          </p:cNvSpPr>
          <p:nvPr/>
        </p:nvSpPr>
        <p:spPr bwMode="auto">
          <a:xfrm>
            <a:off x="6961188" y="566737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MARC</a:t>
            </a:r>
          </a:p>
        </p:txBody>
      </p:sp>
      <p:sp>
        <p:nvSpPr>
          <p:cNvPr id="14455" name="Text Box 174"/>
          <p:cNvSpPr txBox="1">
            <a:spLocks noChangeAspect="1" noChangeArrowheads="1"/>
          </p:cNvSpPr>
          <p:nvPr/>
        </p:nvSpPr>
        <p:spPr bwMode="auto">
          <a:xfrm>
            <a:off x="7591425" y="501332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LAURENT</a:t>
            </a:r>
          </a:p>
        </p:txBody>
      </p:sp>
      <p:sp>
        <p:nvSpPr>
          <p:cNvPr id="14456" name="Text Box 175"/>
          <p:cNvSpPr txBox="1">
            <a:spLocks noChangeAspect="1" noChangeArrowheads="1"/>
          </p:cNvSpPr>
          <p:nvPr/>
        </p:nvSpPr>
        <p:spPr bwMode="auto">
          <a:xfrm>
            <a:off x="3813175" y="4975225"/>
            <a:ext cx="62865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ARNAUD</a:t>
            </a:r>
          </a:p>
        </p:txBody>
      </p:sp>
      <p:sp>
        <p:nvSpPr>
          <p:cNvPr id="14457" name="Text Box 176"/>
          <p:cNvSpPr txBox="1">
            <a:spLocks noChangeAspect="1" noChangeArrowheads="1"/>
          </p:cNvSpPr>
          <p:nvPr/>
        </p:nvSpPr>
        <p:spPr bwMode="auto">
          <a:xfrm>
            <a:off x="3794125" y="250666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JULIEN</a:t>
            </a:r>
          </a:p>
        </p:txBody>
      </p:sp>
      <p:sp>
        <p:nvSpPr>
          <p:cNvPr id="71860" name="Line 180"/>
          <p:cNvSpPr>
            <a:spLocks noChangeShapeType="1"/>
          </p:cNvSpPr>
          <p:nvPr/>
        </p:nvSpPr>
        <p:spPr bwMode="auto">
          <a:xfrm>
            <a:off x="3506788" y="1916113"/>
            <a:ext cx="4089400" cy="40338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71861" name="Line 181"/>
          <p:cNvSpPr>
            <a:spLocks noChangeShapeType="1"/>
          </p:cNvSpPr>
          <p:nvPr/>
        </p:nvSpPr>
        <p:spPr bwMode="auto">
          <a:xfrm flipV="1">
            <a:off x="3433763" y="3429000"/>
            <a:ext cx="4233862" cy="20875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4488" name="Text Box 182"/>
          <p:cNvSpPr txBox="1">
            <a:spLocks noChangeArrowheads="1"/>
          </p:cNvSpPr>
          <p:nvPr/>
        </p:nvSpPr>
        <p:spPr bwMode="auto">
          <a:xfrm>
            <a:off x="4427538" y="1916113"/>
            <a:ext cx="792162" cy="14446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defRPr/>
            </a:pPr>
            <a:r>
              <a:rPr lang="fr-FR" altLang="fr-FR" sz="1400" b="1" baseline="-25000" smtClean="0">
                <a:latin typeface="Arial" panose="020B0604020202020204" pitchFamily="34" charset="0"/>
                <a:cs typeface="Arial" panose="020B0604020202020204" pitchFamily="34" charset="0"/>
              </a:rPr>
              <a:t>finale</a:t>
            </a:r>
          </a:p>
        </p:txBody>
      </p:sp>
      <p:sp>
        <p:nvSpPr>
          <p:cNvPr id="71896" name="Text Box 216"/>
          <p:cNvSpPr txBox="1">
            <a:spLocks noChangeAspect="1" noChangeArrowheads="1"/>
          </p:cNvSpPr>
          <p:nvPr/>
        </p:nvSpPr>
        <p:spPr bwMode="auto">
          <a:xfrm>
            <a:off x="7620000" y="59436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MICHEL</a:t>
            </a:r>
          </a:p>
        </p:txBody>
      </p:sp>
      <p:sp>
        <p:nvSpPr>
          <p:cNvPr id="71897" name="Text Box 217"/>
          <p:cNvSpPr txBox="1">
            <a:spLocks noChangeAspect="1" noChangeArrowheads="1"/>
          </p:cNvSpPr>
          <p:nvPr/>
        </p:nvSpPr>
        <p:spPr bwMode="auto">
          <a:xfrm>
            <a:off x="7620000" y="32766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REMI</a:t>
            </a:r>
          </a:p>
        </p:txBody>
      </p:sp>
      <p:sp>
        <p:nvSpPr>
          <p:cNvPr id="14491" name="Text Box 218"/>
          <p:cNvSpPr txBox="1">
            <a:spLocks noChangeArrowheads="1"/>
          </p:cNvSpPr>
          <p:nvPr/>
        </p:nvSpPr>
        <p:spPr bwMode="auto">
          <a:xfrm>
            <a:off x="6858000" y="1219200"/>
            <a:ext cx="1219200" cy="2286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lIns="0" tIns="36000" rIns="0" bIns="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defRPr/>
            </a:pPr>
            <a:r>
              <a:rPr lang="fr-FR" altLang="fr-FR" sz="1200" b="1" baseline="-25000" smtClean="0">
                <a:latin typeface="Arial" panose="020B0604020202020204" pitchFamily="34" charset="0"/>
                <a:cs typeface="Arial" panose="020B0604020202020204" pitchFamily="34" charset="0"/>
              </a:rPr>
              <a:t>Finales des repêchages</a:t>
            </a:r>
          </a:p>
        </p:txBody>
      </p:sp>
      <p:sp>
        <p:nvSpPr>
          <p:cNvPr id="14464" name="Text Box 220"/>
          <p:cNvSpPr txBox="1">
            <a:spLocks noChangeArrowheads="1"/>
          </p:cNvSpPr>
          <p:nvPr/>
        </p:nvSpPr>
        <p:spPr bwMode="auto">
          <a:xfrm>
            <a:off x="8001000" y="6553200"/>
            <a:ext cx="9144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000"/>
              <a:t>7/10</a:t>
            </a:r>
            <a:endParaRPr lang="fr-FR" altLang="fr-FR" sz="2400"/>
          </a:p>
        </p:txBody>
      </p:sp>
      <p:sp>
        <p:nvSpPr>
          <p:cNvPr id="173" name="Text Box 191"/>
          <p:cNvSpPr txBox="1">
            <a:spLocks noChangeArrowheads="1"/>
          </p:cNvSpPr>
          <p:nvPr/>
        </p:nvSpPr>
        <p:spPr bwMode="auto">
          <a:xfrm>
            <a:off x="7331075" y="504825"/>
            <a:ext cx="1728788" cy="381000"/>
          </a:xfrm>
          <a:prstGeom prst="rect">
            <a:avLst/>
          </a:prstGeom>
          <a:solidFill>
            <a:srgbClr val="CC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fr-FR" altLang="fr-FR" sz="1000">
                <a:latin typeface="Arial" panose="020B0604020202020204" pitchFamily="34" charset="0"/>
                <a:cs typeface="Arial" panose="020B0604020202020204" pitchFamily="34" charset="0"/>
              </a:rPr>
              <a:t>!!! ATTENTION !!!!</a:t>
            </a:r>
          </a:p>
          <a:p>
            <a:pPr algn="ctr" eaLnBrk="1" hangingPunct="1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fr-FR" altLang="fr-FR" sz="1000">
                <a:latin typeface="Arial" panose="020B0604020202020204" pitchFamily="34" charset="0"/>
                <a:cs typeface="Arial" panose="020B0604020202020204" pitchFamily="34" charset="0"/>
              </a:rPr>
              <a:t>aux temps de repos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8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2" presetClass="entr" presetSubtype="8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60" grpId="0" animBg="1"/>
      <p:bldP spid="71861" grpId="0" animBg="1"/>
      <p:bldP spid="71896" grpId="0" autoUpdateAnimBg="0"/>
      <p:bldP spid="71897" grpId="0" autoUpdateAnimBg="0"/>
      <p:bldP spid="173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0" y="949325"/>
            <a:ext cx="8997950" cy="5476875"/>
            <a:chOff x="92" y="615"/>
            <a:chExt cx="5668" cy="3450"/>
          </a:xfrm>
        </p:grpSpPr>
        <p:pic>
          <p:nvPicPr>
            <p:cNvPr id="15486" name="Picture 3"/>
            <p:cNvPicPr preferRelativeResize="0"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" y="663"/>
              <a:ext cx="5668" cy="34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5487" name="Rectangle 4"/>
            <p:cNvSpPr>
              <a:spLocks noChangeArrowheads="1"/>
            </p:cNvSpPr>
            <p:nvPr/>
          </p:nvSpPr>
          <p:spPr bwMode="auto">
            <a:xfrm>
              <a:off x="3515" y="2523"/>
              <a:ext cx="590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5488" name="Rectangle 5"/>
            <p:cNvSpPr>
              <a:spLocks noChangeArrowheads="1"/>
            </p:cNvSpPr>
            <p:nvPr/>
          </p:nvSpPr>
          <p:spPr bwMode="auto">
            <a:xfrm>
              <a:off x="3515" y="3158"/>
              <a:ext cx="590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5489" name="Rectangle 6"/>
            <p:cNvSpPr>
              <a:spLocks noChangeArrowheads="1"/>
            </p:cNvSpPr>
            <p:nvPr/>
          </p:nvSpPr>
          <p:spPr bwMode="auto">
            <a:xfrm>
              <a:off x="3470" y="1480"/>
              <a:ext cx="590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5490" name="Rectangle 7"/>
            <p:cNvSpPr>
              <a:spLocks noChangeArrowheads="1"/>
            </p:cNvSpPr>
            <p:nvPr/>
          </p:nvSpPr>
          <p:spPr bwMode="auto">
            <a:xfrm>
              <a:off x="3515" y="754"/>
              <a:ext cx="590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5491" name="Rectangle 8"/>
            <p:cNvSpPr>
              <a:spLocks noChangeArrowheads="1"/>
            </p:cNvSpPr>
            <p:nvPr/>
          </p:nvSpPr>
          <p:spPr bwMode="auto">
            <a:xfrm>
              <a:off x="793" y="615"/>
              <a:ext cx="182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5492" name="Rectangle 9"/>
            <p:cNvSpPr>
              <a:spLocks noChangeArrowheads="1"/>
            </p:cNvSpPr>
            <p:nvPr/>
          </p:nvSpPr>
          <p:spPr bwMode="auto">
            <a:xfrm>
              <a:off x="1292" y="663"/>
              <a:ext cx="182" cy="22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5493" name="Rectangle 10"/>
            <p:cNvSpPr>
              <a:spLocks noChangeArrowheads="1"/>
            </p:cNvSpPr>
            <p:nvPr/>
          </p:nvSpPr>
          <p:spPr bwMode="auto">
            <a:xfrm>
              <a:off x="1655" y="663"/>
              <a:ext cx="182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5494" name="Rectangle 11"/>
            <p:cNvSpPr>
              <a:spLocks noChangeArrowheads="1"/>
            </p:cNvSpPr>
            <p:nvPr/>
          </p:nvSpPr>
          <p:spPr bwMode="auto">
            <a:xfrm>
              <a:off x="2109" y="671"/>
              <a:ext cx="182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5495" name="Rectangle 12"/>
            <p:cNvSpPr>
              <a:spLocks noChangeArrowheads="1"/>
            </p:cNvSpPr>
            <p:nvPr/>
          </p:nvSpPr>
          <p:spPr bwMode="auto">
            <a:xfrm>
              <a:off x="809" y="3854"/>
              <a:ext cx="182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5496" name="Rectangle 13"/>
            <p:cNvSpPr>
              <a:spLocks noChangeArrowheads="1"/>
            </p:cNvSpPr>
            <p:nvPr/>
          </p:nvSpPr>
          <p:spPr bwMode="auto">
            <a:xfrm>
              <a:off x="1292" y="3838"/>
              <a:ext cx="182" cy="22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5497" name="Rectangle 14"/>
            <p:cNvSpPr>
              <a:spLocks noChangeArrowheads="1"/>
            </p:cNvSpPr>
            <p:nvPr/>
          </p:nvSpPr>
          <p:spPr bwMode="auto">
            <a:xfrm>
              <a:off x="1634" y="3718"/>
              <a:ext cx="182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5498" name="Rectangle 15"/>
            <p:cNvSpPr>
              <a:spLocks noChangeArrowheads="1"/>
            </p:cNvSpPr>
            <p:nvPr/>
          </p:nvSpPr>
          <p:spPr bwMode="auto">
            <a:xfrm>
              <a:off x="2064" y="3702"/>
              <a:ext cx="182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</p:grpSp>
      <p:sp>
        <p:nvSpPr>
          <p:cNvPr id="15363" name="Text Box 16"/>
          <p:cNvSpPr txBox="1">
            <a:spLocks noChangeArrowheads="1"/>
          </p:cNvSpPr>
          <p:nvPr/>
        </p:nvSpPr>
        <p:spPr bwMode="auto">
          <a:xfrm>
            <a:off x="6753225" y="3433763"/>
            <a:ext cx="119063" cy="12541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5364" name="Text Box 17"/>
          <p:cNvSpPr txBox="1">
            <a:spLocks noChangeArrowheads="1"/>
          </p:cNvSpPr>
          <p:nvPr/>
        </p:nvSpPr>
        <p:spPr bwMode="auto">
          <a:xfrm>
            <a:off x="5543550" y="1797050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5365" name="Text Box 18"/>
          <p:cNvSpPr txBox="1">
            <a:spLocks noChangeArrowheads="1"/>
          </p:cNvSpPr>
          <p:nvPr/>
        </p:nvSpPr>
        <p:spPr bwMode="auto">
          <a:xfrm>
            <a:off x="5541963" y="1557338"/>
            <a:ext cx="119062" cy="12541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5366" name="Text Box 19"/>
          <p:cNvSpPr txBox="1">
            <a:spLocks noChangeArrowheads="1"/>
          </p:cNvSpPr>
          <p:nvPr/>
        </p:nvSpPr>
        <p:spPr bwMode="auto">
          <a:xfrm>
            <a:off x="6118225" y="2032000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5367" name="Text Box 20"/>
          <p:cNvSpPr txBox="1">
            <a:spLocks noChangeArrowheads="1"/>
          </p:cNvSpPr>
          <p:nvPr/>
        </p:nvSpPr>
        <p:spPr bwMode="auto">
          <a:xfrm>
            <a:off x="5553075" y="3025775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5368" name="Text Box 21"/>
          <p:cNvSpPr txBox="1">
            <a:spLocks noChangeArrowheads="1"/>
          </p:cNvSpPr>
          <p:nvPr/>
        </p:nvSpPr>
        <p:spPr bwMode="auto">
          <a:xfrm>
            <a:off x="5551488" y="2786063"/>
            <a:ext cx="119062" cy="12541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5369" name="Text Box 22"/>
          <p:cNvSpPr txBox="1">
            <a:spLocks noChangeArrowheads="1"/>
          </p:cNvSpPr>
          <p:nvPr/>
        </p:nvSpPr>
        <p:spPr bwMode="auto">
          <a:xfrm>
            <a:off x="6127750" y="3260725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5370" name="Text Box 23"/>
          <p:cNvSpPr txBox="1">
            <a:spLocks noChangeArrowheads="1"/>
          </p:cNvSpPr>
          <p:nvPr/>
        </p:nvSpPr>
        <p:spPr bwMode="auto">
          <a:xfrm>
            <a:off x="5548313" y="4543425"/>
            <a:ext cx="119062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5371" name="Text Box 24"/>
          <p:cNvSpPr txBox="1">
            <a:spLocks noChangeArrowheads="1"/>
          </p:cNvSpPr>
          <p:nvPr/>
        </p:nvSpPr>
        <p:spPr bwMode="auto">
          <a:xfrm>
            <a:off x="5537200" y="4303713"/>
            <a:ext cx="119063" cy="12541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5372" name="Text Box 25"/>
          <p:cNvSpPr txBox="1">
            <a:spLocks noChangeArrowheads="1"/>
          </p:cNvSpPr>
          <p:nvPr/>
        </p:nvSpPr>
        <p:spPr bwMode="auto">
          <a:xfrm>
            <a:off x="6113463" y="4778375"/>
            <a:ext cx="119062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5373" name="Text Box 26"/>
          <p:cNvSpPr txBox="1">
            <a:spLocks noChangeArrowheads="1"/>
          </p:cNvSpPr>
          <p:nvPr/>
        </p:nvSpPr>
        <p:spPr bwMode="auto">
          <a:xfrm>
            <a:off x="5546725" y="5651500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5374" name="Text Box 27"/>
          <p:cNvSpPr txBox="1">
            <a:spLocks noChangeArrowheads="1"/>
          </p:cNvSpPr>
          <p:nvPr/>
        </p:nvSpPr>
        <p:spPr bwMode="auto">
          <a:xfrm>
            <a:off x="5549900" y="5416550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5375" name="Text Box 28"/>
          <p:cNvSpPr txBox="1">
            <a:spLocks noChangeArrowheads="1"/>
          </p:cNvSpPr>
          <p:nvPr/>
        </p:nvSpPr>
        <p:spPr bwMode="auto">
          <a:xfrm>
            <a:off x="6126163" y="5891213"/>
            <a:ext cx="119062" cy="12541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5376" name="Text Box 29"/>
          <p:cNvSpPr txBox="1">
            <a:spLocks noChangeArrowheads="1"/>
          </p:cNvSpPr>
          <p:nvPr/>
        </p:nvSpPr>
        <p:spPr bwMode="auto">
          <a:xfrm>
            <a:off x="6757988" y="6064250"/>
            <a:ext cx="119062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5377" name="Oval 30"/>
          <p:cNvSpPr>
            <a:spLocks noChangeArrowheads="1"/>
          </p:cNvSpPr>
          <p:nvPr/>
        </p:nvSpPr>
        <p:spPr bwMode="auto">
          <a:xfrm>
            <a:off x="2393950" y="1544638"/>
            <a:ext cx="576263" cy="288925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5378" name="Oval 31"/>
          <p:cNvSpPr>
            <a:spLocks noChangeArrowheads="1"/>
          </p:cNvSpPr>
          <p:nvPr/>
        </p:nvSpPr>
        <p:spPr bwMode="auto">
          <a:xfrm>
            <a:off x="1755775" y="2133600"/>
            <a:ext cx="639763" cy="287338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5379" name="Text Box 32"/>
          <p:cNvSpPr txBox="1">
            <a:spLocks noChangeAspect="1" noChangeArrowheads="1"/>
          </p:cNvSpPr>
          <p:nvPr/>
        </p:nvSpPr>
        <p:spPr bwMode="auto">
          <a:xfrm>
            <a:off x="1169988" y="141287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XAVIER</a:t>
            </a:r>
          </a:p>
        </p:txBody>
      </p:sp>
      <p:sp>
        <p:nvSpPr>
          <p:cNvPr id="15380" name="Text Box 33"/>
          <p:cNvSpPr txBox="1">
            <a:spLocks noChangeAspect="1" noChangeArrowheads="1"/>
          </p:cNvSpPr>
          <p:nvPr/>
        </p:nvSpPr>
        <p:spPr bwMode="auto">
          <a:xfrm>
            <a:off x="1169988" y="153035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DANIEL</a:t>
            </a:r>
          </a:p>
        </p:txBody>
      </p:sp>
      <p:sp>
        <p:nvSpPr>
          <p:cNvPr id="15381" name="Text Box 34"/>
          <p:cNvSpPr txBox="1">
            <a:spLocks noChangeAspect="1" noChangeArrowheads="1"/>
          </p:cNvSpPr>
          <p:nvPr/>
        </p:nvSpPr>
        <p:spPr bwMode="auto">
          <a:xfrm>
            <a:off x="1166813" y="1643063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ALBERT</a:t>
            </a:r>
          </a:p>
        </p:txBody>
      </p:sp>
      <p:sp>
        <p:nvSpPr>
          <p:cNvPr id="15382" name="Text Box 35"/>
          <p:cNvSpPr txBox="1">
            <a:spLocks noChangeAspect="1" noChangeArrowheads="1"/>
          </p:cNvSpPr>
          <p:nvPr/>
        </p:nvSpPr>
        <p:spPr bwMode="auto">
          <a:xfrm>
            <a:off x="1166813" y="1765300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ANTHONY</a:t>
            </a:r>
          </a:p>
        </p:txBody>
      </p:sp>
      <p:sp>
        <p:nvSpPr>
          <p:cNvPr id="15383" name="Text Box 36"/>
          <p:cNvSpPr txBox="1">
            <a:spLocks noChangeAspect="1" noChangeArrowheads="1"/>
          </p:cNvSpPr>
          <p:nvPr/>
        </p:nvSpPr>
        <p:spPr bwMode="auto">
          <a:xfrm>
            <a:off x="1166813" y="188277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MICHEL</a:t>
            </a:r>
          </a:p>
        </p:txBody>
      </p:sp>
      <p:sp>
        <p:nvSpPr>
          <p:cNvPr id="15384" name="Text Box 37"/>
          <p:cNvSpPr txBox="1">
            <a:spLocks noChangeAspect="1" noChangeArrowheads="1"/>
          </p:cNvSpPr>
          <p:nvPr/>
        </p:nvSpPr>
        <p:spPr bwMode="auto">
          <a:xfrm>
            <a:off x="1163638" y="2117725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ALAIN</a:t>
            </a:r>
          </a:p>
        </p:txBody>
      </p:sp>
      <p:sp>
        <p:nvSpPr>
          <p:cNvPr id="15385" name="Text Box 38"/>
          <p:cNvSpPr txBox="1">
            <a:spLocks noChangeAspect="1" noChangeArrowheads="1"/>
          </p:cNvSpPr>
          <p:nvPr/>
        </p:nvSpPr>
        <p:spPr bwMode="auto">
          <a:xfrm>
            <a:off x="1163638" y="2230438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BERNARD</a:t>
            </a:r>
          </a:p>
        </p:txBody>
      </p:sp>
      <p:sp>
        <p:nvSpPr>
          <p:cNvPr id="15386" name="Text Box 39"/>
          <p:cNvSpPr txBox="1">
            <a:spLocks noChangeAspect="1" noChangeArrowheads="1"/>
          </p:cNvSpPr>
          <p:nvPr/>
        </p:nvSpPr>
        <p:spPr bwMode="auto">
          <a:xfrm>
            <a:off x="1882775" y="146526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XAVIER</a:t>
            </a:r>
          </a:p>
        </p:txBody>
      </p:sp>
      <p:sp>
        <p:nvSpPr>
          <p:cNvPr id="15387" name="Text Box 40"/>
          <p:cNvSpPr txBox="1">
            <a:spLocks noChangeAspect="1" noChangeArrowheads="1"/>
          </p:cNvSpPr>
          <p:nvPr/>
        </p:nvSpPr>
        <p:spPr bwMode="auto">
          <a:xfrm>
            <a:off x="1882775" y="17002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ANTHONY</a:t>
            </a:r>
          </a:p>
        </p:txBody>
      </p:sp>
      <p:sp>
        <p:nvSpPr>
          <p:cNvPr id="15388" name="Text Box 41"/>
          <p:cNvSpPr txBox="1">
            <a:spLocks noChangeAspect="1" noChangeArrowheads="1"/>
          </p:cNvSpPr>
          <p:nvPr/>
        </p:nvSpPr>
        <p:spPr bwMode="auto">
          <a:xfrm>
            <a:off x="1882775" y="216376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ALAIN</a:t>
            </a:r>
          </a:p>
        </p:txBody>
      </p:sp>
      <p:sp>
        <p:nvSpPr>
          <p:cNvPr id="15389" name="Text Box 42"/>
          <p:cNvSpPr txBox="1">
            <a:spLocks noChangeAspect="1" noChangeArrowheads="1"/>
          </p:cNvSpPr>
          <p:nvPr/>
        </p:nvSpPr>
        <p:spPr bwMode="auto">
          <a:xfrm>
            <a:off x="2506663" y="158273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XAVIER</a:t>
            </a:r>
          </a:p>
        </p:txBody>
      </p:sp>
      <p:sp>
        <p:nvSpPr>
          <p:cNvPr id="15390" name="Text Box 43"/>
          <p:cNvSpPr txBox="1">
            <a:spLocks noChangeAspect="1" noChangeArrowheads="1"/>
          </p:cNvSpPr>
          <p:nvPr/>
        </p:nvSpPr>
        <p:spPr bwMode="auto">
          <a:xfrm>
            <a:off x="2506663" y="205263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MICHEL</a:t>
            </a:r>
          </a:p>
        </p:txBody>
      </p:sp>
      <p:sp>
        <p:nvSpPr>
          <p:cNvPr id="15391" name="Text Box 44"/>
          <p:cNvSpPr txBox="1">
            <a:spLocks noChangeAspect="1" noChangeArrowheads="1"/>
          </p:cNvSpPr>
          <p:nvPr/>
        </p:nvSpPr>
        <p:spPr bwMode="auto">
          <a:xfrm>
            <a:off x="3148013" y="18161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MICHEL</a:t>
            </a:r>
          </a:p>
        </p:txBody>
      </p:sp>
      <p:sp>
        <p:nvSpPr>
          <p:cNvPr id="15392" name="Oval 45"/>
          <p:cNvSpPr>
            <a:spLocks noChangeArrowheads="1"/>
          </p:cNvSpPr>
          <p:nvPr/>
        </p:nvSpPr>
        <p:spPr bwMode="auto">
          <a:xfrm>
            <a:off x="1082675" y="1970088"/>
            <a:ext cx="719138" cy="1460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5393" name="Text Box 46"/>
          <p:cNvSpPr txBox="1">
            <a:spLocks noChangeAspect="1" noChangeArrowheads="1"/>
          </p:cNvSpPr>
          <p:nvPr/>
        </p:nvSpPr>
        <p:spPr bwMode="auto">
          <a:xfrm>
            <a:off x="1154113" y="19923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" b="1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</p:txBody>
      </p:sp>
      <p:sp>
        <p:nvSpPr>
          <p:cNvPr id="15394" name="Text Box 55"/>
          <p:cNvSpPr txBox="1">
            <a:spLocks noChangeAspect="1" noChangeArrowheads="1"/>
          </p:cNvSpPr>
          <p:nvPr/>
        </p:nvSpPr>
        <p:spPr bwMode="auto">
          <a:xfrm>
            <a:off x="1905000" y="1905000"/>
            <a:ext cx="6286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MICHEL</a:t>
            </a:r>
          </a:p>
        </p:txBody>
      </p:sp>
      <p:sp>
        <p:nvSpPr>
          <p:cNvPr id="15395" name="Text Box 56"/>
          <p:cNvSpPr txBox="1">
            <a:spLocks noChangeAspect="1" noChangeArrowheads="1"/>
          </p:cNvSpPr>
          <p:nvPr/>
        </p:nvSpPr>
        <p:spPr bwMode="auto">
          <a:xfrm>
            <a:off x="1154113" y="19923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" b="1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</p:txBody>
      </p:sp>
      <p:sp>
        <p:nvSpPr>
          <p:cNvPr id="15396" name="Text Box 57"/>
          <p:cNvSpPr txBox="1">
            <a:spLocks noChangeAspect="1" noChangeArrowheads="1"/>
          </p:cNvSpPr>
          <p:nvPr/>
        </p:nvSpPr>
        <p:spPr bwMode="auto">
          <a:xfrm>
            <a:off x="1169988" y="263683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HUGO</a:t>
            </a:r>
          </a:p>
        </p:txBody>
      </p:sp>
      <p:sp>
        <p:nvSpPr>
          <p:cNvPr id="15397" name="Text Box 58"/>
          <p:cNvSpPr txBox="1">
            <a:spLocks noChangeAspect="1" noChangeArrowheads="1"/>
          </p:cNvSpPr>
          <p:nvPr/>
        </p:nvSpPr>
        <p:spPr bwMode="auto">
          <a:xfrm>
            <a:off x="1169988" y="27543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</a:p>
        </p:txBody>
      </p:sp>
      <p:sp>
        <p:nvSpPr>
          <p:cNvPr id="15398" name="Text Box 59"/>
          <p:cNvSpPr txBox="1">
            <a:spLocks noChangeAspect="1" noChangeArrowheads="1"/>
          </p:cNvSpPr>
          <p:nvPr/>
        </p:nvSpPr>
        <p:spPr bwMode="auto">
          <a:xfrm>
            <a:off x="1166813" y="2867025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FLORENT</a:t>
            </a:r>
          </a:p>
        </p:txBody>
      </p:sp>
      <p:sp>
        <p:nvSpPr>
          <p:cNvPr id="15399" name="Text Box 60"/>
          <p:cNvSpPr txBox="1">
            <a:spLocks noChangeAspect="1" noChangeArrowheads="1"/>
          </p:cNvSpPr>
          <p:nvPr/>
        </p:nvSpPr>
        <p:spPr bwMode="auto">
          <a:xfrm>
            <a:off x="1166813" y="2989263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RICHARD</a:t>
            </a:r>
          </a:p>
        </p:txBody>
      </p:sp>
      <p:sp>
        <p:nvSpPr>
          <p:cNvPr id="15400" name="Text Box 61"/>
          <p:cNvSpPr txBox="1">
            <a:spLocks noChangeAspect="1" noChangeArrowheads="1"/>
          </p:cNvSpPr>
          <p:nvPr/>
        </p:nvSpPr>
        <p:spPr bwMode="auto">
          <a:xfrm>
            <a:off x="1166813" y="310673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THOMAS</a:t>
            </a:r>
          </a:p>
        </p:txBody>
      </p:sp>
      <p:sp>
        <p:nvSpPr>
          <p:cNvPr id="15401" name="Text Box 62"/>
          <p:cNvSpPr txBox="1">
            <a:spLocks noChangeAspect="1" noChangeArrowheads="1"/>
          </p:cNvSpPr>
          <p:nvPr/>
        </p:nvSpPr>
        <p:spPr bwMode="auto">
          <a:xfrm>
            <a:off x="1163638" y="3341688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JULIEN</a:t>
            </a:r>
          </a:p>
        </p:txBody>
      </p:sp>
      <p:sp>
        <p:nvSpPr>
          <p:cNvPr id="15402" name="Text Box 63"/>
          <p:cNvSpPr txBox="1">
            <a:spLocks noChangeAspect="1" noChangeArrowheads="1"/>
          </p:cNvSpPr>
          <p:nvPr/>
        </p:nvSpPr>
        <p:spPr bwMode="auto">
          <a:xfrm>
            <a:off x="1163638" y="3454400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FRANCK</a:t>
            </a:r>
          </a:p>
        </p:txBody>
      </p:sp>
      <p:sp>
        <p:nvSpPr>
          <p:cNvPr id="15403" name="Text Box 64"/>
          <p:cNvSpPr txBox="1">
            <a:spLocks noChangeAspect="1" noChangeArrowheads="1"/>
          </p:cNvSpPr>
          <p:nvPr/>
        </p:nvSpPr>
        <p:spPr bwMode="auto">
          <a:xfrm>
            <a:off x="1882775" y="268922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HUGO</a:t>
            </a:r>
          </a:p>
        </p:txBody>
      </p:sp>
      <p:sp>
        <p:nvSpPr>
          <p:cNvPr id="15404" name="Text Box 65"/>
          <p:cNvSpPr txBox="1">
            <a:spLocks noChangeAspect="1" noChangeArrowheads="1"/>
          </p:cNvSpPr>
          <p:nvPr/>
        </p:nvSpPr>
        <p:spPr bwMode="auto">
          <a:xfrm>
            <a:off x="1882775" y="292417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FLORENT</a:t>
            </a:r>
          </a:p>
        </p:txBody>
      </p:sp>
      <p:sp>
        <p:nvSpPr>
          <p:cNvPr id="15405" name="Text Box 66"/>
          <p:cNvSpPr txBox="1">
            <a:spLocks noChangeAspect="1" noChangeArrowheads="1"/>
          </p:cNvSpPr>
          <p:nvPr/>
        </p:nvSpPr>
        <p:spPr bwMode="auto">
          <a:xfrm>
            <a:off x="1882775" y="31623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MATHIEU</a:t>
            </a:r>
          </a:p>
        </p:txBody>
      </p:sp>
      <p:sp>
        <p:nvSpPr>
          <p:cNvPr id="15406" name="Text Box 67"/>
          <p:cNvSpPr txBox="1">
            <a:spLocks noChangeAspect="1" noChangeArrowheads="1"/>
          </p:cNvSpPr>
          <p:nvPr/>
        </p:nvSpPr>
        <p:spPr bwMode="auto">
          <a:xfrm>
            <a:off x="1882775" y="338772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JULIEN</a:t>
            </a:r>
          </a:p>
        </p:txBody>
      </p:sp>
      <p:sp>
        <p:nvSpPr>
          <p:cNvPr id="15407" name="Text Box 68"/>
          <p:cNvSpPr txBox="1">
            <a:spLocks noChangeAspect="1" noChangeArrowheads="1"/>
          </p:cNvSpPr>
          <p:nvPr/>
        </p:nvSpPr>
        <p:spPr bwMode="auto">
          <a:xfrm>
            <a:off x="2506663" y="28067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HUGO</a:t>
            </a:r>
          </a:p>
        </p:txBody>
      </p:sp>
      <p:sp>
        <p:nvSpPr>
          <p:cNvPr id="15408" name="Text Box 69"/>
          <p:cNvSpPr txBox="1">
            <a:spLocks noChangeAspect="1" noChangeArrowheads="1"/>
          </p:cNvSpPr>
          <p:nvPr/>
        </p:nvSpPr>
        <p:spPr bwMode="auto">
          <a:xfrm>
            <a:off x="2503488" y="32766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JULIEN</a:t>
            </a:r>
          </a:p>
        </p:txBody>
      </p:sp>
      <p:sp>
        <p:nvSpPr>
          <p:cNvPr id="15409" name="Text Box 70"/>
          <p:cNvSpPr txBox="1">
            <a:spLocks noChangeAspect="1" noChangeArrowheads="1"/>
          </p:cNvSpPr>
          <p:nvPr/>
        </p:nvSpPr>
        <p:spPr bwMode="auto">
          <a:xfrm>
            <a:off x="3148013" y="304006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JULIEN</a:t>
            </a:r>
          </a:p>
        </p:txBody>
      </p:sp>
      <p:sp>
        <p:nvSpPr>
          <p:cNvPr id="15410" name="Text Box 71"/>
          <p:cNvSpPr txBox="1">
            <a:spLocks noChangeAspect="1" noChangeArrowheads="1"/>
          </p:cNvSpPr>
          <p:nvPr/>
        </p:nvSpPr>
        <p:spPr bwMode="auto">
          <a:xfrm>
            <a:off x="1163638" y="32258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MATHIEU</a:t>
            </a:r>
          </a:p>
        </p:txBody>
      </p:sp>
      <p:sp>
        <p:nvSpPr>
          <p:cNvPr id="15411" name="Oval 72"/>
          <p:cNvSpPr>
            <a:spLocks noChangeArrowheads="1"/>
          </p:cNvSpPr>
          <p:nvPr/>
        </p:nvSpPr>
        <p:spPr bwMode="auto">
          <a:xfrm>
            <a:off x="2408238" y="2762250"/>
            <a:ext cx="639762" cy="287338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5412" name="Oval 73"/>
          <p:cNvSpPr>
            <a:spLocks noChangeArrowheads="1"/>
          </p:cNvSpPr>
          <p:nvPr/>
        </p:nvSpPr>
        <p:spPr bwMode="auto">
          <a:xfrm>
            <a:off x="1803400" y="3132138"/>
            <a:ext cx="639763" cy="2349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5413" name="Oval 74"/>
          <p:cNvSpPr>
            <a:spLocks noChangeArrowheads="1"/>
          </p:cNvSpPr>
          <p:nvPr/>
        </p:nvSpPr>
        <p:spPr bwMode="auto">
          <a:xfrm>
            <a:off x="1039813" y="3429000"/>
            <a:ext cx="719137" cy="1460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5414" name="Text Box 82"/>
          <p:cNvSpPr txBox="1">
            <a:spLocks noChangeAspect="1" noChangeArrowheads="1"/>
          </p:cNvSpPr>
          <p:nvPr/>
        </p:nvSpPr>
        <p:spPr bwMode="auto">
          <a:xfrm>
            <a:off x="1162050" y="387032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ERIC</a:t>
            </a:r>
          </a:p>
        </p:txBody>
      </p:sp>
      <p:sp>
        <p:nvSpPr>
          <p:cNvPr id="15415" name="Text Box 83"/>
          <p:cNvSpPr txBox="1">
            <a:spLocks noChangeAspect="1" noChangeArrowheads="1"/>
          </p:cNvSpPr>
          <p:nvPr/>
        </p:nvSpPr>
        <p:spPr bwMode="auto">
          <a:xfrm>
            <a:off x="1162050" y="39878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ALEX</a:t>
            </a:r>
          </a:p>
        </p:txBody>
      </p:sp>
      <p:sp>
        <p:nvSpPr>
          <p:cNvPr id="15416" name="Text Box 84"/>
          <p:cNvSpPr txBox="1">
            <a:spLocks noChangeAspect="1" noChangeArrowheads="1"/>
          </p:cNvSpPr>
          <p:nvPr/>
        </p:nvSpPr>
        <p:spPr bwMode="auto">
          <a:xfrm>
            <a:off x="1158875" y="4100513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CHRISTOPHE</a:t>
            </a:r>
          </a:p>
        </p:txBody>
      </p:sp>
      <p:sp>
        <p:nvSpPr>
          <p:cNvPr id="15417" name="Text Box 85"/>
          <p:cNvSpPr txBox="1">
            <a:spLocks noChangeAspect="1" noChangeArrowheads="1"/>
          </p:cNvSpPr>
          <p:nvPr/>
        </p:nvSpPr>
        <p:spPr bwMode="auto">
          <a:xfrm>
            <a:off x="1158875" y="4222750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JEROME</a:t>
            </a:r>
          </a:p>
        </p:txBody>
      </p:sp>
      <p:sp>
        <p:nvSpPr>
          <p:cNvPr id="15418" name="Text Box 86"/>
          <p:cNvSpPr txBox="1">
            <a:spLocks noChangeAspect="1" noChangeArrowheads="1"/>
          </p:cNvSpPr>
          <p:nvPr/>
        </p:nvSpPr>
        <p:spPr bwMode="auto">
          <a:xfrm>
            <a:off x="1158875" y="434022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GAEL</a:t>
            </a:r>
          </a:p>
        </p:txBody>
      </p:sp>
      <p:sp>
        <p:nvSpPr>
          <p:cNvPr id="15419" name="Text Box 87"/>
          <p:cNvSpPr txBox="1">
            <a:spLocks noChangeAspect="1" noChangeArrowheads="1"/>
          </p:cNvSpPr>
          <p:nvPr/>
        </p:nvSpPr>
        <p:spPr bwMode="auto">
          <a:xfrm>
            <a:off x="1155700" y="4575175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BRUNO</a:t>
            </a:r>
          </a:p>
        </p:txBody>
      </p:sp>
      <p:sp>
        <p:nvSpPr>
          <p:cNvPr id="15420" name="Text Box 88"/>
          <p:cNvSpPr txBox="1">
            <a:spLocks noChangeAspect="1" noChangeArrowheads="1"/>
          </p:cNvSpPr>
          <p:nvPr/>
        </p:nvSpPr>
        <p:spPr bwMode="auto">
          <a:xfrm>
            <a:off x="1155700" y="4687888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ARNAUD</a:t>
            </a:r>
          </a:p>
        </p:txBody>
      </p:sp>
      <p:sp>
        <p:nvSpPr>
          <p:cNvPr id="15421" name="Text Box 89"/>
          <p:cNvSpPr txBox="1">
            <a:spLocks noChangeAspect="1" noChangeArrowheads="1"/>
          </p:cNvSpPr>
          <p:nvPr/>
        </p:nvSpPr>
        <p:spPr bwMode="auto">
          <a:xfrm>
            <a:off x="1874838" y="3922713"/>
            <a:ext cx="62865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ERIC</a:t>
            </a:r>
          </a:p>
        </p:txBody>
      </p:sp>
      <p:sp>
        <p:nvSpPr>
          <p:cNvPr id="15422" name="Text Box 90"/>
          <p:cNvSpPr txBox="1">
            <a:spLocks noChangeAspect="1" noChangeArrowheads="1"/>
          </p:cNvSpPr>
          <p:nvPr/>
        </p:nvSpPr>
        <p:spPr bwMode="auto">
          <a:xfrm>
            <a:off x="1874838" y="415766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JEROME</a:t>
            </a:r>
          </a:p>
        </p:txBody>
      </p:sp>
      <p:sp>
        <p:nvSpPr>
          <p:cNvPr id="15423" name="Text Box 91"/>
          <p:cNvSpPr txBox="1">
            <a:spLocks noChangeAspect="1" noChangeArrowheads="1"/>
          </p:cNvSpPr>
          <p:nvPr/>
        </p:nvSpPr>
        <p:spPr bwMode="auto">
          <a:xfrm>
            <a:off x="1874838" y="439578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LAURENT</a:t>
            </a:r>
          </a:p>
        </p:txBody>
      </p:sp>
      <p:sp>
        <p:nvSpPr>
          <p:cNvPr id="15424" name="Text Box 92"/>
          <p:cNvSpPr txBox="1">
            <a:spLocks noChangeAspect="1" noChangeArrowheads="1"/>
          </p:cNvSpPr>
          <p:nvPr/>
        </p:nvSpPr>
        <p:spPr bwMode="auto">
          <a:xfrm>
            <a:off x="1874838" y="4621213"/>
            <a:ext cx="628650" cy="255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ARNAUD</a:t>
            </a:r>
          </a:p>
        </p:txBody>
      </p:sp>
      <p:sp>
        <p:nvSpPr>
          <p:cNvPr id="15425" name="Text Box 93"/>
          <p:cNvSpPr txBox="1">
            <a:spLocks noChangeAspect="1" noChangeArrowheads="1"/>
          </p:cNvSpPr>
          <p:nvPr/>
        </p:nvSpPr>
        <p:spPr bwMode="auto">
          <a:xfrm>
            <a:off x="2498725" y="404018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JEROME</a:t>
            </a:r>
          </a:p>
        </p:txBody>
      </p:sp>
      <p:sp>
        <p:nvSpPr>
          <p:cNvPr id="15426" name="Text Box 94"/>
          <p:cNvSpPr txBox="1">
            <a:spLocks noChangeAspect="1" noChangeArrowheads="1"/>
          </p:cNvSpPr>
          <p:nvPr/>
        </p:nvSpPr>
        <p:spPr bwMode="auto">
          <a:xfrm>
            <a:off x="2495550" y="4510088"/>
            <a:ext cx="62865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ARNAUD</a:t>
            </a:r>
          </a:p>
        </p:txBody>
      </p:sp>
      <p:sp>
        <p:nvSpPr>
          <p:cNvPr id="15427" name="Text Box 95"/>
          <p:cNvSpPr txBox="1">
            <a:spLocks noChangeAspect="1" noChangeArrowheads="1"/>
          </p:cNvSpPr>
          <p:nvPr/>
        </p:nvSpPr>
        <p:spPr bwMode="auto">
          <a:xfrm>
            <a:off x="3140075" y="4273550"/>
            <a:ext cx="628650" cy="30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ARNAUD</a:t>
            </a:r>
          </a:p>
        </p:txBody>
      </p:sp>
      <p:sp>
        <p:nvSpPr>
          <p:cNvPr id="15428" name="Text Box 96"/>
          <p:cNvSpPr txBox="1">
            <a:spLocks noChangeAspect="1" noChangeArrowheads="1"/>
          </p:cNvSpPr>
          <p:nvPr/>
        </p:nvSpPr>
        <p:spPr bwMode="auto">
          <a:xfrm>
            <a:off x="1155700" y="445928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LAURENT</a:t>
            </a:r>
          </a:p>
        </p:txBody>
      </p:sp>
      <p:sp>
        <p:nvSpPr>
          <p:cNvPr id="15429" name="Oval 97"/>
          <p:cNvSpPr>
            <a:spLocks noChangeArrowheads="1"/>
          </p:cNvSpPr>
          <p:nvPr/>
        </p:nvSpPr>
        <p:spPr bwMode="auto">
          <a:xfrm>
            <a:off x="1039813" y="4549775"/>
            <a:ext cx="719137" cy="1460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5430" name="Oval 98"/>
          <p:cNvSpPr>
            <a:spLocks noChangeArrowheads="1"/>
          </p:cNvSpPr>
          <p:nvPr/>
        </p:nvSpPr>
        <p:spPr bwMode="auto">
          <a:xfrm>
            <a:off x="1758950" y="4365625"/>
            <a:ext cx="639763" cy="2349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5431" name="Oval 99"/>
          <p:cNvSpPr>
            <a:spLocks noChangeArrowheads="1"/>
          </p:cNvSpPr>
          <p:nvPr/>
        </p:nvSpPr>
        <p:spPr bwMode="auto">
          <a:xfrm>
            <a:off x="2382838" y="4014788"/>
            <a:ext cx="639762" cy="2349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5432" name="Text Box 104"/>
          <p:cNvSpPr txBox="1">
            <a:spLocks noChangeAspect="1" noChangeArrowheads="1"/>
          </p:cNvSpPr>
          <p:nvPr/>
        </p:nvSpPr>
        <p:spPr bwMode="auto">
          <a:xfrm>
            <a:off x="1160463" y="509428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ADRIEN</a:t>
            </a:r>
          </a:p>
        </p:txBody>
      </p:sp>
      <p:sp>
        <p:nvSpPr>
          <p:cNvPr id="15433" name="Text Box 105"/>
          <p:cNvSpPr txBox="1">
            <a:spLocks noChangeAspect="1" noChangeArrowheads="1"/>
          </p:cNvSpPr>
          <p:nvPr/>
        </p:nvSpPr>
        <p:spPr bwMode="auto">
          <a:xfrm>
            <a:off x="1160463" y="521176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KEVIN</a:t>
            </a:r>
          </a:p>
        </p:txBody>
      </p:sp>
      <p:sp>
        <p:nvSpPr>
          <p:cNvPr id="15434" name="Text Box 106"/>
          <p:cNvSpPr txBox="1">
            <a:spLocks noChangeAspect="1" noChangeArrowheads="1"/>
          </p:cNvSpPr>
          <p:nvPr/>
        </p:nvSpPr>
        <p:spPr bwMode="auto">
          <a:xfrm>
            <a:off x="1157288" y="5324475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JEAN</a:t>
            </a:r>
          </a:p>
        </p:txBody>
      </p:sp>
      <p:sp>
        <p:nvSpPr>
          <p:cNvPr id="15435" name="Text Box 107"/>
          <p:cNvSpPr txBox="1">
            <a:spLocks noChangeAspect="1" noChangeArrowheads="1"/>
          </p:cNvSpPr>
          <p:nvPr/>
        </p:nvSpPr>
        <p:spPr bwMode="auto">
          <a:xfrm>
            <a:off x="1157288" y="5446713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REMI</a:t>
            </a:r>
          </a:p>
        </p:txBody>
      </p:sp>
      <p:sp>
        <p:nvSpPr>
          <p:cNvPr id="15436" name="Text Box 108"/>
          <p:cNvSpPr txBox="1">
            <a:spLocks noChangeAspect="1" noChangeArrowheads="1"/>
          </p:cNvSpPr>
          <p:nvPr/>
        </p:nvSpPr>
        <p:spPr bwMode="auto">
          <a:xfrm>
            <a:off x="1157288" y="556418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MARC</a:t>
            </a:r>
          </a:p>
        </p:txBody>
      </p:sp>
      <p:sp>
        <p:nvSpPr>
          <p:cNvPr id="15437" name="Text Box 109"/>
          <p:cNvSpPr txBox="1">
            <a:spLocks noChangeAspect="1" noChangeArrowheads="1"/>
          </p:cNvSpPr>
          <p:nvPr/>
        </p:nvSpPr>
        <p:spPr bwMode="auto">
          <a:xfrm>
            <a:off x="1154113" y="5799138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PIERRE</a:t>
            </a:r>
          </a:p>
        </p:txBody>
      </p:sp>
      <p:sp>
        <p:nvSpPr>
          <p:cNvPr id="15438" name="Text Box 110"/>
          <p:cNvSpPr txBox="1">
            <a:spLocks noChangeAspect="1" noChangeArrowheads="1"/>
          </p:cNvSpPr>
          <p:nvPr/>
        </p:nvSpPr>
        <p:spPr bwMode="auto">
          <a:xfrm>
            <a:off x="1154113" y="5911850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JOEL</a:t>
            </a:r>
          </a:p>
        </p:txBody>
      </p:sp>
      <p:sp>
        <p:nvSpPr>
          <p:cNvPr id="15439" name="Text Box 111"/>
          <p:cNvSpPr txBox="1">
            <a:spLocks noChangeAspect="1" noChangeArrowheads="1"/>
          </p:cNvSpPr>
          <p:nvPr/>
        </p:nvSpPr>
        <p:spPr bwMode="auto">
          <a:xfrm>
            <a:off x="1873250" y="514667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KEVIN</a:t>
            </a:r>
          </a:p>
        </p:txBody>
      </p:sp>
      <p:sp>
        <p:nvSpPr>
          <p:cNvPr id="15440" name="Text Box 112"/>
          <p:cNvSpPr txBox="1">
            <a:spLocks noChangeAspect="1" noChangeArrowheads="1"/>
          </p:cNvSpPr>
          <p:nvPr/>
        </p:nvSpPr>
        <p:spPr bwMode="auto">
          <a:xfrm>
            <a:off x="1873250" y="5381625"/>
            <a:ext cx="628650" cy="20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REMI</a:t>
            </a:r>
          </a:p>
        </p:txBody>
      </p:sp>
      <p:sp>
        <p:nvSpPr>
          <p:cNvPr id="15441" name="Text Box 113"/>
          <p:cNvSpPr txBox="1">
            <a:spLocks noChangeAspect="1" noChangeArrowheads="1"/>
          </p:cNvSpPr>
          <p:nvPr/>
        </p:nvSpPr>
        <p:spPr bwMode="auto">
          <a:xfrm>
            <a:off x="1873250" y="5619750"/>
            <a:ext cx="62865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MARC</a:t>
            </a:r>
          </a:p>
        </p:txBody>
      </p:sp>
      <p:sp>
        <p:nvSpPr>
          <p:cNvPr id="15442" name="Text Box 114"/>
          <p:cNvSpPr txBox="1">
            <a:spLocks noChangeAspect="1" noChangeArrowheads="1"/>
          </p:cNvSpPr>
          <p:nvPr/>
        </p:nvSpPr>
        <p:spPr bwMode="auto">
          <a:xfrm>
            <a:off x="1873250" y="5845175"/>
            <a:ext cx="628650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JOEL</a:t>
            </a:r>
          </a:p>
        </p:txBody>
      </p:sp>
      <p:sp>
        <p:nvSpPr>
          <p:cNvPr id="15443" name="Text Box 115"/>
          <p:cNvSpPr txBox="1">
            <a:spLocks noChangeAspect="1" noChangeArrowheads="1"/>
          </p:cNvSpPr>
          <p:nvPr/>
        </p:nvSpPr>
        <p:spPr bwMode="auto">
          <a:xfrm>
            <a:off x="2497138" y="5264150"/>
            <a:ext cx="62865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REMI</a:t>
            </a:r>
          </a:p>
        </p:txBody>
      </p:sp>
      <p:sp>
        <p:nvSpPr>
          <p:cNvPr id="15444" name="Text Box 116"/>
          <p:cNvSpPr txBox="1">
            <a:spLocks noChangeAspect="1" noChangeArrowheads="1"/>
          </p:cNvSpPr>
          <p:nvPr/>
        </p:nvSpPr>
        <p:spPr bwMode="auto">
          <a:xfrm>
            <a:off x="2493963" y="573405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MARC</a:t>
            </a:r>
          </a:p>
        </p:txBody>
      </p:sp>
      <p:sp>
        <p:nvSpPr>
          <p:cNvPr id="15445" name="Text Box 117"/>
          <p:cNvSpPr txBox="1">
            <a:spLocks noChangeAspect="1" noChangeArrowheads="1"/>
          </p:cNvSpPr>
          <p:nvPr/>
        </p:nvSpPr>
        <p:spPr bwMode="auto">
          <a:xfrm>
            <a:off x="3138488" y="5497513"/>
            <a:ext cx="628650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REMI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446" name="Text Box 118"/>
          <p:cNvSpPr txBox="1">
            <a:spLocks noChangeAspect="1" noChangeArrowheads="1"/>
          </p:cNvSpPr>
          <p:nvPr/>
        </p:nvSpPr>
        <p:spPr bwMode="auto">
          <a:xfrm>
            <a:off x="1154113" y="568325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MICHEL</a:t>
            </a:r>
          </a:p>
        </p:txBody>
      </p:sp>
      <p:sp>
        <p:nvSpPr>
          <p:cNvPr id="15447" name="Oval 119"/>
          <p:cNvSpPr>
            <a:spLocks noChangeArrowheads="1"/>
          </p:cNvSpPr>
          <p:nvPr/>
        </p:nvSpPr>
        <p:spPr bwMode="auto">
          <a:xfrm>
            <a:off x="1771650" y="5122863"/>
            <a:ext cx="639763" cy="2349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5448" name="Oval 120"/>
          <p:cNvSpPr>
            <a:spLocks noChangeArrowheads="1"/>
          </p:cNvSpPr>
          <p:nvPr/>
        </p:nvSpPr>
        <p:spPr bwMode="auto">
          <a:xfrm>
            <a:off x="2363788" y="5718175"/>
            <a:ext cx="639762" cy="2349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5449" name="Text Box 126"/>
          <p:cNvSpPr txBox="1">
            <a:spLocks noChangeAspect="1" noChangeArrowheads="1"/>
          </p:cNvSpPr>
          <p:nvPr/>
        </p:nvSpPr>
        <p:spPr bwMode="auto">
          <a:xfrm>
            <a:off x="2508250" y="28067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HUGO</a:t>
            </a:r>
          </a:p>
        </p:txBody>
      </p:sp>
      <p:sp>
        <p:nvSpPr>
          <p:cNvPr id="15450" name="Text Box 131"/>
          <p:cNvSpPr txBox="1">
            <a:spLocks noChangeAspect="1" noChangeArrowheads="1"/>
          </p:cNvSpPr>
          <p:nvPr/>
        </p:nvSpPr>
        <p:spPr bwMode="auto">
          <a:xfrm>
            <a:off x="6248400" y="57912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MARC</a:t>
            </a:r>
          </a:p>
        </p:txBody>
      </p:sp>
      <p:grpSp>
        <p:nvGrpSpPr>
          <p:cNvPr id="15451" name="Group 133"/>
          <p:cNvGrpSpPr>
            <a:grpSpLocks/>
          </p:cNvGrpSpPr>
          <p:nvPr/>
        </p:nvGrpSpPr>
        <p:grpSpPr bwMode="auto">
          <a:xfrm>
            <a:off x="971550" y="5314950"/>
            <a:ext cx="647700" cy="107950"/>
            <a:chOff x="612" y="3348"/>
            <a:chExt cx="408" cy="68"/>
          </a:xfrm>
        </p:grpSpPr>
        <p:sp>
          <p:nvSpPr>
            <p:cNvPr id="2" name="Oval 134"/>
            <p:cNvSpPr>
              <a:spLocks noChangeArrowheads="1"/>
            </p:cNvSpPr>
            <p:nvPr/>
          </p:nvSpPr>
          <p:spPr bwMode="auto">
            <a:xfrm>
              <a:off x="612" y="3348"/>
              <a:ext cx="403" cy="68"/>
            </a:xfrm>
            <a:prstGeom prst="ellips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5485" name="Line 135"/>
            <p:cNvSpPr>
              <a:spLocks noChangeShapeType="1"/>
            </p:cNvSpPr>
            <p:nvPr/>
          </p:nvSpPr>
          <p:spPr bwMode="auto">
            <a:xfrm>
              <a:off x="612" y="3385"/>
              <a:ext cx="408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5452" name="Text Box 136"/>
          <p:cNvSpPr txBox="1">
            <a:spLocks noChangeAspect="1" noChangeArrowheads="1"/>
          </p:cNvSpPr>
          <p:nvPr/>
        </p:nvSpPr>
        <p:spPr bwMode="auto">
          <a:xfrm>
            <a:off x="5632450" y="531495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" b="1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</p:txBody>
      </p:sp>
      <p:sp>
        <p:nvSpPr>
          <p:cNvPr id="15453" name="Text Box 137"/>
          <p:cNvSpPr txBox="1">
            <a:spLocks noChangeAspect="1" noChangeArrowheads="1"/>
          </p:cNvSpPr>
          <p:nvPr/>
        </p:nvSpPr>
        <p:spPr bwMode="auto">
          <a:xfrm>
            <a:off x="1155700" y="198913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" b="1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</p:txBody>
      </p:sp>
      <p:sp>
        <p:nvSpPr>
          <p:cNvPr id="15454" name="Text Box 141"/>
          <p:cNvSpPr txBox="1">
            <a:spLocks noChangeAspect="1" noChangeArrowheads="1"/>
          </p:cNvSpPr>
          <p:nvPr/>
        </p:nvSpPr>
        <p:spPr bwMode="auto">
          <a:xfrm>
            <a:off x="5580063" y="14843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" b="1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</p:txBody>
      </p:sp>
      <p:sp>
        <p:nvSpPr>
          <p:cNvPr id="15455" name="Text Box 142"/>
          <p:cNvSpPr txBox="1">
            <a:spLocks noChangeAspect="1" noChangeArrowheads="1"/>
          </p:cNvSpPr>
          <p:nvPr/>
        </p:nvSpPr>
        <p:spPr bwMode="auto">
          <a:xfrm>
            <a:off x="5734050" y="17002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ALAIN</a:t>
            </a:r>
          </a:p>
        </p:txBody>
      </p:sp>
      <p:sp>
        <p:nvSpPr>
          <p:cNvPr id="15456" name="Text Box 143"/>
          <p:cNvSpPr txBox="1">
            <a:spLocks noChangeAspect="1" noChangeArrowheads="1"/>
          </p:cNvSpPr>
          <p:nvPr/>
        </p:nvSpPr>
        <p:spPr bwMode="auto">
          <a:xfrm>
            <a:off x="5715000" y="28956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MATHIEU</a:t>
            </a:r>
          </a:p>
        </p:txBody>
      </p:sp>
      <p:sp>
        <p:nvSpPr>
          <p:cNvPr id="15457" name="Text Box 144"/>
          <p:cNvSpPr txBox="1">
            <a:spLocks noChangeAspect="1" noChangeArrowheads="1"/>
          </p:cNvSpPr>
          <p:nvPr/>
        </p:nvSpPr>
        <p:spPr bwMode="auto">
          <a:xfrm>
            <a:off x="5715000" y="2667000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FRANCK</a:t>
            </a:r>
          </a:p>
        </p:txBody>
      </p:sp>
      <p:sp>
        <p:nvSpPr>
          <p:cNvPr id="15458" name="Text Box 145"/>
          <p:cNvSpPr txBox="1">
            <a:spLocks noChangeAspect="1" noChangeArrowheads="1"/>
          </p:cNvSpPr>
          <p:nvPr/>
        </p:nvSpPr>
        <p:spPr bwMode="auto">
          <a:xfrm>
            <a:off x="6324600" y="31242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HUGO</a:t>
            </a:r>
          </a:p>
        </p:txBody>
      </p:sp>
      <p:sp>
        <p:nvSpPr>
          <p:cNvPr id="15459" name="Text Box 146"/>
          <p:cNvSpPr txBox="1">
            <a:spLocks noChangeAspect="1" noChangeArrowheads="1"/>
          </p:cNvSpPr>
          <p:nvPr/>
        </p:nvSpPr>
        <p:spPr bwMode="auto">
          <a:xfrm>
            <a:off x="5715000" y="4191000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BRUNO</a:t>
            </a:r>
          </a:p>
        </p:txBody>
      </p:sp>
      <p:sp>
        <p:nvSpPr>
          <p:cNvPr id="15460" name="Text Box 147"/>
          <p:cNvSpPr txBox="1">
            <a:spLocks noChangeAspect="1" noChangeArrowheads="1"/>
          </p:cNvSpPr>
          <p:nvPr/>
        </p:nvSpPr>
        <p:spPr bwMode="auto">
          <a:xfrm>
            <a:off x="5715000" y="44196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LAURENT</a:t>
            </a:r>
          </a:p>
        </p:txBody>
      </p:sp>
      <p:sp>
        <p:nvSpPr>
          <p:cNvPr id="15461" name="Text Box 148"/>
          <p:cNvSpPr txBox="1">
            <a:spLocks noChangeAspect="1" noChangeArrowheads="1"/>
          </p:cNvSpPr>
          <p:nvPr/>
        </p:nvSpPr>
        <p:spPr bwMode="auto">
          <a:xfrm>
            <a:off x="6248400" y="46482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JEROME</a:t>
            </a:r>
          </a:p>
        </p:txBody>
      </p:sp>
      <p:sp>
        <p:nvSpPr>
          <p:cNvPr id="15462" name="Text Box 149"/>
          <p:cNvSpPr txBox="1">
            <a:spLocks noChangeAspect="1" noChangeArrowheads="1"/>
          </p:cNvSpPr>
          <p:nvPr/>
        </p:nvSpPr>
        <p:spPr bwMode="auto">
          <a:xfrm>
            <a:off x="5715000" y="55626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KEVIN</a:t>
            </a:r>
          </a:p>
        </p:txBody>
      </p:sp>
      <p:sp>
        <p:nvSpPr>
          <p:cNvPr id="15463" name="Text Box 150"/>
          <p:cNvSpPr txBox="1">
            <a:spLocks noChangeAspect="1" noChangeArrowheads="1"/>
          </p:cNvSpPr>
          <p:nvPr/>
        </p:nvSpPr>
        <p:spPr bwMode="auto">
          <a:xfrm>
            <a:off x="6324600" y="54102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KEVIN</a:t>
            </a:r>
          </a:p>
        </p:txBody>
      </p:sp>
      <p:sp>
        <p:nvSpPr>
          <p:cNvPr id="15464" name="Text Box 151"/>
          <p:cNvSpPr txBox="1">
            <a:spLocks noChangeAspect="1" noChangeArrowheads="1"/>
          </p:cNvSpPr>
          <p:nvPr/>
        </p:nvSpPr>
        <p:spPr bwMode="auto">
          <a:xfrm>
            <a:off x="6172200" y="19050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XAVIER</a:t>
            </a:r>
          </a:p>
        </p:txBody>
      </p:sp>
      <p:sp>
        <p:nvSpPr>
          <p:cNvPr id="15484" name="Text Box 152"/>
          <p:cNvSpPr txBox="1">
            <a:spLocks noChangeArrowheads="1"/>
          </p:cNvSpPr>
          <p:nvPr/>
        </p:nvSpPr>
        <p:spPr bwMode="auto">
          <a:xfrm>
            <a:off x="2057400" y="228600"/>
            <a:ext cx="4419600" cy="2444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lIns="45000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fr-FR" alt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On fait ensuite les combats pour les places de 3 </a:t>
            </a:r>
            <a:r>
              <a:rPr lang="fr-FR" altLang="fr-FR" sz="1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eme</a:t>
            </a:r>
            <a:endParaRPr lang="fr-FR" altLang="fr-FR" sz="1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466" name="Text Box 155"/>
          <p:cNvSpPr txBox="1">
            <a:spLocks noChangeAspect="1" noChangeArrowheads="1"/>
          </p:cNvSpPr>
          <p:nvPr/>
        </p:nvSpPr>
        <p:spPr bwMode="auto">
          <a:xfrm>
            <a:off x="6248400" y="15240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ALAIN</a:t>
            </a:r>
          </a:p>
        </p:txBody>
      </p:sp>
      <p:sp>
        <p:nvSpPr>
          <p:cNvPr id="15467" name="Text Box 167"/>
          <p:cNvSpPr txBox="1">
            <a:spLocks noChangeAspect="1" noChangeArrowheads="1"/>
          </p:cNvSpPr>
          <p:nvPr/>
        </p:nvSpPr>
        <p:spPr bwMode="auto">
          <a:xfrm>
            <a:off x="6319838" y="28067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MATHIEU</a:t>
            </a:r>
          </a:p>
        </p:txBody>
      </p:sp>
      <p:sp>
        <p:nvSpPr>
          <p:cNvPr id="15468" name="Text Box 168"/>
          <p:cNvSpPr txBox="1">
            <a:spLocks noChangeAspect="1" noChangeArrowheads="1"/>
          </p:cNvSpPr>
          <p:nvPr/>
        </p:nvSpPr>
        <p:spPr bwMode="auto">
          <a:xfrm>
            <a:off x="6303963" y="43180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LAURENT</a:t>
            </a:r>
          </a:p>
        </p:txBody>
      </p:sp>
      <p:sp>
        <p:nvSpPr>
          <p:cNvPr id="15469" name="Text Box 169"/>
          <p:cNvSpPr txBox="1">
            <a:spLocks noChangeAspect="1" noChangeArrowheads="1"/>
          </p:cNvSpPr>
          <p:nvPr/>
        </p:nvSpPr>
        <p:spPr bwMode="auto">
          <a:xfrm>
            <a:off x="6961188" y="17510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XAVIER</a:t>
            </a:r>
          </a:p>
        </p:txBody>
      </p:sp>
      <p:sp>
        <p:nvSpPr>
          <p:cNvPr id="15470" name="Text Box 170"/>
          <p:cNvSpPr txBox="1">
            <a:spLocks noChangeAspect="1" noChangeArrowheads="1"/>
          </p:cNvSpPr>
          <p:nvPr/>
        </p:nvSpPr>
        <p:spPr bwMode="auto">
          <a:xfrm>
            <a:off x="6948488" y="297497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MATHIEU</a:t>
            </a:r>
          </a:p>
        </p:txBody>
      </p:sp>
      <p:sp>
        <p:nvSpPr>
          <p:cNvPr id="15471" name="Text Box 171"/>
          <p:cNvSpPr txBox="1">
            <a:spLocks noChangeAspect="1" noChangeArrowheads="1"/>
          </p:cNvSpPr>
          <p:nvPr/>
        </p:nvSpPr>
        <p:spPr bwMode="auto">
          <a:xfrm>
            <a:off x="7602538" y="239395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MATHIEU</a:t>
            </a:r>
          </a:p>
        </p:txBody>
      </p:sp>
      <p:sp>
        <p:nvSpPr>
          <p:cNvPr id="15472" name="Text Box 172"/>
          <p:cNvSpPr txBox="1">
            <a:spLocks noChangeAspect="1" noChangeArrowheads="1"/>
          </p:cNvSpPr>
          <p:nvPr/>
        </p:nvSpPr>
        <p:spPr bwMode="auto">
          <a:xfrm>
            <a:off x="6967538" y="44958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LAURENT</a:t>
            </a:r>
          </a:p>
        </p:txBody>
      </p:sp>
      <p:sp>
        <p:nvSpPr>
          <p:cNvPr id="15473" name="Text Box 173"/>
          <p:cNvSpPr txBox="1">
            <a:spLocks noChangeAspect="1" noChangeArrowheads="1"/>
          </p:cNvSpPr>
          <p:nvPr/>
        </p:nvSpPr>
        <p:spPr bwMode="auto">
          <a:xfrm>
            <a:off x="6961188" y="566737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MARC</a:t>
            </a:r>
          </a:p>
        </p:txBody>
      </p:sp>
      <p:sp>
        <p:nvSpPr>
          <p:cNvPr id="15474" name="Text Box 174"/>
          <p:cNvSpPr txBox="1">
            <a:spLocks noChangeAspect="1" noChangeArrowheads="1"/>
          </p:cNvSpPr>
          <p:nvPr/>
        </p:nvSpPr>
        <p:spPr bwMode="auto">
          <a:xfrm>
            <a:off x="7591425" y="501332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LAURENT</a:t>
            </a:r>
          </a:p>
        </p:txBody>
      </p:sp>
      <p:sp>
        <p:nvSpPr>
          <p:cNvPr id="15475" name="Text Box 175"/>
          <p:cNvSpPr txBox="1">
            <a:spLocks noChangeAspect="1" noChangeArrowheads="1"/>
          </p:cNvSpPr>
          <p:nvPr/>
        </p:nvSpPr>
        <p:spPr bwMode="auto">
          <a:xfrm>
            <a:off x="3813175" y="4975225"/>
            <a:ext cx="62865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ARNAUD</a:t>
            </a:r>
          </a:p>
        </p:txBody>
      </p:sp>
      <p:sp>
        <p:nvSpPr>
          <p:cNvPr id="15476" name="Text Box 176"/>
          <p:cNvSpPr txBox="1">
            <a:spLocks noChangeAspect="1" noChangeArrowheads="1"/>
          </p:cNvSpPr>
          <p:nvPr/>
        </p:nvSpPr>
        <p:spPr bwMode="auto">
          <a:xfrm>
            <a:off x="3794125" y="250666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JULIEN</a:t>
            </a:r>
          </a:p>
        </p:txBody>
      </p:sp>
      <p:sp>
        <p:nvSpPr>
          <p:cNvPr id="15477" name="Text Box 183"/>
          <p:cNvSpPr txBox="1">
            <a:spLocks noChangeAspect="1" noChangeArrowheads="1"/>
          </p:cNvSpPr>
          <p:nvPr/>
        </p:nvSpPr>
        <p:spPr bwMode="auto">
          <a:xfrm>
            <a:off x="7620000" y="59436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MICHEL</a:t>
            </a:r>
          </a:p>
        </p:txBody>
      </p:sp>
      <p:sp>
        <p:nvSpPr>
          <p:cNvPr id="15478" name="Text Box 184"/>
          <p:cNvSpPr txBox="1">
            <a:spLocks noChangeAspect="1" noChangeArrowheads="1"/>
          </p:cNvSpPr>
          <p:nvPr/>
        </p:nvSpPr>
        <p:spPr bwMode="auto">
          <a:xfrm>
            <a:off x="7620000" y="32766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REMI</a:t>
            </a:r>
          </a:p>
        </p:txBody>
      </p:sp>
      <p:sp>
        <p:nvSpPr>
          <p:cNvPr id="72891" name="Text Box 187"/>
          <p:cNvSpPr txBox="1">
            <a:spLocks noChangeAspect="1" noChangeArrowheads="1"/>
          </p:cNvSpPr>
          <p:nvPr/>
        </p:nvSpPr>
        <p:spPr bwMode="auto">
          <a:xfrm>
            <a:off x="8267700" y="30226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REMI</a:t>
            </a:r>
          </a:p>
        </p:txBody>
      </p:sp>
      <p:sp>
        <p:nvSpPr>
          <p:cNvPr id="72892" name="Text Box 188"/>
          <p:cNvSpPr txBox="1">
            <a:spLocks noChangeAspect="1" noChangeArrowheads="1"/>
          </p:cNvSpPr>
          <p:nvPr/>
        </p:nvSpPr>
        <p:spPr bwMode="auto">
          <a:xfrm>
            <a:off x="8140700" y="566737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LAURENT</a:t>
            </a:r>
          </a:p>
        </p:txBody>
      </p:sp>
      <p:sp>
        <p:nvSpPr>
          <p:cNvPr id="72894" name="Text Box 190"/>
          <p:cNvSpPr txBox="1">
            <a:spLocks noChangeArrowheads="1"/>
          </p:cNvSpPr>
          <p:nvPr/>
        </p:nvSpPr>
        <p:spPr bwMode="auto">
          <a:xfrm>
            <a:off x="7543800" y="3810000"/>
            <a:ext cx="1081088" cy="2286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lIns="0" tIns="72000" rIns="0" bIns="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defRPr/>
            </a:pPr>
            <a:r>
              <a:rPr lang="fr-FR" altLang="fr-FR" sz="1200" b="1" baseline="-25000" smtClean="0">
                <a:latin typeface="Arial" panose="020B0604020202020204" pitchFamily="34" charset="0"/>
                <a:cs typeface="Arial" panose="020B0604020202020204" pitchFamily="34" charset="0"/>
              </a:rPr>
              <a:t>PLACES de 3 eme</a:t>
            </a:r>
          </a:p>
        </p:txBody>
      </p:sp>
      <p:sp>
        <p:nvSpPr>
          <p:cNvPr id="72895" name="Text Box 191"/>
          <p:cNvSpPr txBox="1">
            <a:spLocks noChangeArrowheads="1"/>
          </p:cNvSpPr>
          <p:nvPr/>
        </p:nvSpPr>
        <p:spPr bwMode="auto">
          <a:xfrm>
            <a:off x="7010400" y="228600"/>
            <a:ext cx="1728788" cy="381000"/>
          </a:xfrm>
          <a:prstGeom prst="rect">
            <a:avLst/>
          </a:prstGeom>
          <a:solidFill>
            <a:srgbClr val="CC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fr-FR" altLang="fr-FR" sz="1000">
                <a:latin typeface="Arial" panose="020B0604020202020204" pitchFamily="34" charset="0"/>
                <a:cs typeface="Arial" panose="020B0604020202020204" pitchFamily="34" charset="0"/>
              </a:rPr>
              <a:t>!!! ATTENTION !!!!</a:t>
            </a:r>
          </a:p>
          <a:p>
            <a:pPr algn="ctr" eaLnBrk="1" hangingPunct="1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fr-FR" altLang="fr-FR" sz="1000">
                <a:latin typeface="Arial" panose="020B0604020202020204" pitchFamily="34" charset="0"/>
                <a:cs typeface="Arial" panose="020B0604020202020204" pitchFamily="34" charset="0"/>
              </a:rPr>
              <a:t>aux temps de repos</a:t>
            </a:r>
          </a:p>
        </p:txBody>
      </p:sp>
      <p:sp>
        <p:nvSpPr>
          <p:cNvPr id="15483" name="Text Box 194"/>
          <p:cNvSpPr txBox="1">
            <a:spLocks noChangeArrowheads="1"/>
          </p:cNvSpPr>
          <p:nvPr/>
        </p:nvSpPr>
        <p:spPr bwMode="auto">
          <a:xfrm>
            <a:off x="8001000" y="6553200"/>
            <a:ext cx="9144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000"/>
              <a:t>8/10</a:t>
            </a:r>
            <a:endParaRPr lang="fr-FR" altLang="fr-FR" sz="240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8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8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28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28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2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2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2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2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891" grpId="0" autoUpdateAnimBg="0"/>
      <p:bldP spid="72892" grpId="0" autoUpdateAnimBg="0"/>
      <p:bldP spid="72894" grpId="0" animBg="1" autoUpdateAnimBg="0"/>
      <p:bldP spid="72895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2"/>
          <p:cNvGrpSpPr>
            <a:grpSpLocks/>
          </p:cNvGrpSpPr>
          <p:nvPr/>
        </p:nvGrpSpPr>
        <p:grpSpPr bwMode="auto">
          <a:xfrm>
            <a:off x="0" y="949325"/>
            <a:ext cx="8997950" cy="5476875"/>
            <a:chOff x="92" y="615"/>
            <a:chExt cx="5668" cy="3450"/>
          </a:xfrm>
        </p:grpSpPr>
        <p:pic>
          <p:nvPicPr>
            <p:cNvPr id="16511" name="Picture 3"/>
            <p:cNvPicPr preferRelativeResize="0"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" y="663"/>
              <a:ext cx="5668" cy="34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6512" name="Rectangle 4"/>
            <p:cNvSpPr>
              <a:spLocks noChangeArrowheads="1"/>
            </p:cNvSpPr>
            <p:nvPr/>
          </p:nvSpPr>
          <p:spPr bwMode="auto">
            <a:xfrm>
              <a:off x="3515" y="2523"/>
              <a:ext cx="590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6513" name="Rectangle 5"/>
            <p:cNvSpPr>
              <a:spLocks noChangeArrowheads="1"/>
            </p:cNvSpPr>
            <p:nvPr/>
          </p:nvSpPr>
          <p:spPr bwMode="auto">
            <a:xfrm>
              <a:off x="3515" y="3158"/>
              <a:ext cx="590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6514" name="Rectangle 6"/>
            <p:cNvSpPr>
              <a:spLocks noChangeArrowheads="1"/>
            </p:cNvSpPr>
            <p:nvPr/>
          </p:nvSpPr>
          <p:spPr bwMode="auto">
            <a:xfrm>
              <a:off x="3470" y="1480"/>
              <a:ext cx="590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6515" name="Rectangle 7"/>
            <p:cNvSpPr>
              <a:spLocks noChangeArrowheads="1"/>
            </p:cNvSpPr>
            <p:nvPr/>
          </p:nvSpPr>
          <p:spPr bwMode="auto">
            <a:xfrm>
              <a:off x="3515" y="754"/>
              <a:ext cx="590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6516" name="Rectangle 8"/>
            <p:cNvSpPr>
              <a:spLocks noChangeArrowheads="1"/>
            </p:cNvSpPr>
            <p:nvPr/>
          </p:nvSpPr>
          <p:spPr bwMode="auto">
            <a:xfrm>
              <a:off x="793" y="615"/>
              <a:ext cx="182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6517" name="Rectangle 9"/>
            <p:cNvSpPr>
              <a:spLocks noChangeArrowheads="1"/>
            </p:cNvSpPr>
            <p:nvPr/>
          </p:nvSpPr>
          <p:spPr bwMode="auto">
            <a:xfrm>
              <a:off x="1292" y="663"/>
              <a:ext cx="182" cy="22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6518" name="Rectangle 10"/>
            <p:cNvSpPr>
              <a:spLocks noChangeArrowheads="1"/>
            </p:cNvSpPr>
            <p:nvPr/>
          </p:nvSpPr>
          <p:spPr bwMode="auto">
            <a:xfrm>
              <a:off x="1655" y="663"/>
              <a:ext cx="182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6519" name="Rectangle 11"/>
            <p:cNvSpPr>
              <a:spLocks noChangeArrowheads="1"/>
            </p:cNvSpPr>
            <p:nvPr/>
          </p:nvSpPr>
          <p:spPr bwMode="auto">
            <a:xfrm>
              <a:off x="2109" y="671"/>
              <a:ext cx="182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6520" name="Rectangle 12"/>
            <p:cNvSpPr>
              <a:spLocks noChangeArrowheads="1"/>
            </p:cNvSpPr>
            <p:nvPr/>
          </p:nvSpPr>
          <p:spPr bwMode="auto">
            <a:xfrm>
              <a:off x="809" y="3854"/>
              <a:ext cx="182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6521" name="Rectangle 13"/>
            <p:cNvSpPr>
              <a:spLocks noChangeArrowheads="1"/>
            </p:cNvSpPr>
            <p:nvPr/>
          </p:nvSpPr>
          <p:spPr bwMode="auto">
            <a:xfrm>
              <a:off x="1292" y="3838"/>
              <a:ext cx="182" cy="22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6522" name="Rectangle 14"/>
            <p:cNvSpPr>
              <a:spLocks noChangeArrowheads="1"/>
            </p:cNvSpPr>
            <p:nvPr/>
          </p:nvSpPr>
          <p:spPr bwMode="auto">
            <a:xfrm>
              <a:off x="1634" y="3718"/>
              <a:ext cx="182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6523" name="Rectangle 15"/>
            <p:cNvSpPr>
              <a:spLocks noChangeArrowheads="1"/>
            </p:cNvSpPr>
            <p:nvPr/>
          </p:nvSpPr>
          <p:spPr bwMode="auto">
            <a:xfrm>
              <a:off x="2064" y="3702"/>
              <a:ext cx="182" cy="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</p:grpSp>
      <p:sp>
        <p:nvSpPr>
          <p:cNvPr id="16387" name="Text Box 16"/>
          <p:cNvSpPr txBox="1">
            <a:spLocks noChangeArrowheads="1"/>
          </p:cNvSpPr>
          <p:nvPr/>
        </p:nvSpPr>
        <p:spPr bwMode="auto">
          <a:xfrm>
            <a:off x="6753225" y="3433763"/>
            <a:ext cx="119063" cy="12541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6388" name="Text Box 17"/>
          <p:cNvSpPr txBox="1">
            <a:spLocks noChangeArrowheads="1"/>
          </p:cNvSpPr>
          <p:nvPr/>
        </p:nvSpPr>
        <p:spPr bwMode="auto">
          <a:xfrm>
            <a:off x="5543550" y="1797050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6389" name="Text Box 18"/>
          <p:cNvSpPr txBox="1">
            <a:spLocks noChangeArrowheads="1"/>
          </p:cNvSpPr>
          <p:nvPr/>
        </p:nvSpPr>
        <p:spPr bwMode="auto">
          <a:xfrm>
            <a:off x="5541963" y="1557338"/>
            <a:ext cx="119062" cy="12541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6390" name="Text Box 19"/>
          <p:cNvSpPr txBox="1">
            <a:spLocks noChangeArrowheads="1"/>
          </p:cNvSpPr>
          <p:nvPr/>
        </p:nvSpPr>
        <p:spPr bwMode="auto">
          <a:xfrm>
            <a:off x="6118225" y="2032000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6391" name="Text Box 20"/>
          <p:cNvSpPr txBox="1">
            <a:spLocks noChangeArrowheads="1"/>
          </p:cNvSpPr>
          <p:nvPr/>
        </p:nvSpPr>
        <p:spPr bwMode="auto">
          <a:xfrm>
            <a:off x="5553075" y="3025775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6392" name="Text Box 21"/>
          <p:cNvSpPr txBox="1">
            <a:spLocks noChangeArrowheads="1"/>
          </p:cNvSpPr>
          <p:nvPr/>
        </p:nvSpPr>
        <p:spPr bwMode="auto">
          <a:xfrm>
            <a:off x="5551488" y="2786063"/>
            <a:ext cx="119062" cy="12541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6393" name="Text Box 22"/>
          <p:cNvSpPr txBox="1">
            <a:spLocks noChangeArrowheads="1"/>
          </p:cNvSpPr>
          <p:nvPr/>
        </p:nvSpPr>
        <p:spPr bwMode="auto">
          <a:xfrm>
            <a:off x="6127750" y="3260725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6394" name="Text Box 23"/>
          <p:cNvSpPr txBox="1">
            <a:spLocks noChangeArrowheads="1"/>
          </p:cNvSpPr>
          <p:nvPr/>
        </p:nvSpPr>
        <p:spPr bwMode="auto">
          <a:xfrm>
            <a:off x="5548313" y="4543425"/>
            <a:ext cx="119062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6395" name="Text Box 24"/>
          <p:cNvSpPr txBox="1">
            <a:spLocks noChangeArrowheads="1"/>
          </p:cNvSpPr>
          <p:nvPr/>
        </p:nvSpPr>
        <p:spPr bwMode="auto">
          <a:xfrm>
            <a:off x="5537200" y="4303713"/>
            <a:ext cx="119063" cy="12541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6396" name="Text Box 25"/>
          <p:cNvSpPr txBox="1">
            <a:spLocks noChangeArrowheads="1"/>
          </p:cNvSpPr>
          <p:nvPr/>
        </p:nvSpPr>
        <p:spPr bwMode="auto">
          <a:xfrm>
            <a:off x="6113463" y="4778375"/>
            <a:ext cx="119062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6397" name="Text Box 26"/>
          <p:cNvSpPr txBox="1">
            <a:spLocks noChangeArrowheads="1"/>
          </p:cNvSpPr>
          <p:nvPr/>
        </p:nvSpPr>
        <p:spPr bwMode="auto">
          <a:xfrm>
            <a:off x="5546725" y="5651500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6398" name="Text Box 27"/>
          <p:cNvSpPr txBox="1">
            <a:spLocks noChangeArrowheads="1"/>
          </p:cNvSpPr>
          <p:nvPr/>
        </p:nvSpPr>
        <p:spPr bwMode="auto">
          <a:xfrm>
            <a:off x="5549900" y="5416550"/>
            <a:ext cx="119063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6399" name="Text Box 28"/>
          <p:cNvSpPr txBox="1">
            <a:spLocks noChangeArrowheads="1"/>
          </p:cNvSpPr>
          <p:nvPr/>
        </p:nvSpPr>
        <p:spPr bwMode="auto">
          <a:xfrm>
            <a:off x="6126163" y="5891213"/>
            <a:ext cx="119062" cy="125412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6400" name="Text Box 29"/>
          <p:cNvSpPr txBox="1">
            <a:spLocks noChangeArrowheads="1"/>
          </p:cNvSpPr>
          <p:nvPr/>
        </p:nvSpPr>
        <p:spPr bwMode="auto">
          <a:xfrm>
            <a:off x="6757988" y="6064250"/>
            <a:ext cx="119062" cy="1254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r>
              <a:rPr lang="fr-FR" altLang="fr-FR" sz="1200" b="1" baseline="-25000"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6401" name="Oval 30"/>
          <p:cNvSpPr>
            <a:spLocks noChangeArrowheads="1"/>
          </p:cNvSpPr>
          <p:nvPr/>
        </p:nvSpPr>
        <p:spPr bwMode="auto">
          <a:xfrm>
            <a:off x="2393950" y="1544638"/>
            <a:ext cx="576263" cy="288925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6402" name="Oval 31"/>
          <p:cNvSpPr>
            <a:spLocks noChangeArrowheads="1"/>
          </p:cNvSpPr>
          <p:nvPr/>
        </p:nvSpPr>
        <p:spPr bwMode="auto">
          <a:xfrm>
            <a:off x="1755775" y="2133600"/>
            <a:ext cx="639763" cy="287338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6403" name="Text Box 32"/>
          <p:cNvSpPr txBox="1">
            <a:spLocks noChangeAspect="1" noChangeArrowheads="1"/>
          </p:cNvSpPr>
          <p:nvPr/>
        </p:nvSpPr>
        <p:spPr bwMode="auto">
          <a:xfrm>
            <a:off x="1169988" y="141287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XAVIER</a:t>
            </a:r>
          </a:p>
        </p:txBody>
      </p:sp>
      <p:sp>
        <p:nvSpPr>
          <p:cNvPr id="16404" name="Text Box 33"/>
          <p:cNvSpPr txBox="1">
            <a:spLocks noChangeAspect="1" noChangeArrowheads="1"/>
          </p:cNvSpPr>
          <p:nvPr/>
        </p:nvSpPr>
        <p:spPr bwMode="auto">
          <a:xfrm>
            <a:off x="1169988" y="153035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DANIEL</a:t>
            </a:r>
          </a:p>
        </p:txBody>
      </p:sp>
      <p:sp>
        <p:nvSpPr>
          <p:cNvPr id="16405" name="Text Box 34"/>
          <p:cNvSpPr txBox="1">
            <a:spLocks noChangeAspect="1" noChangeArrowheads="1"/>
          </p:cNvSpPr>
          <p:nvPr/>
        </p:nvSpPr>
        <p:spPr bwMode="auto">
          <a:xfrm>
            <a:off x="1166813" y="1643063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ALBERT</a:t>
            </a:r>
          </a:p>
        </p:txBody>
      </p:sp>
      <p:sp>
        <p:nvSpPr>
          <p:cNvPr id="16406" name="Text Box 35"/>
          <p:cNvSpPr txBox="1">
            <a:spLocks noChangeAspect="1" noChangeArrowheads="1"/>
          </p:cNvSpPr>
          <p:nvPr/>
        </p:nvSpPr>
        <p:spPr bwMode="auto">
          <a:xfrm>
            <a:off x="1166813" y="1765300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ANTHONY</a:t>
            </a:r>
          </a:p>
        </p:txBody>
      </p:sp>
      <p:sp>
        <p:nvSpPr>
          <p:cNvPr id="16407" name="Text Box 36"/>
          <p:cNvSpPr txBox="1">
            <a:spLocks noChangeAspect="1" noChangeArrowheads="1"/>
          </p:cNvSpPr>
          <p:nvPr/>
        </p:nvSpPr>
        <p:spPr bwMode="auto">
          <a:xfrm>
            <a:off x="1166813" y="188277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MICHEL</a:t>
            </a:r>
          </a:p>
        </p:txBody>
      </p:sp>
      <p:sp>
        <p:nvSpPr>
          <p:cNvPr id="16408" name="Text Box 37"/>
          <p:cNvSpPr txBox="1">
            <a:spLocks noChangeAspect="1" noChangeArrowheads="1"/>
          </p:cNvSpPr>
          <p:nvPr/>
        </p:nvSpPr>
        <p:spPr bwMode="auto">
          <a:xfrm>
            <a:off x="1163638" y="2117725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ALAIN</a:t>
            </a:r>
          </a:p>
        </p:txBody>
      </p:sp>
      <p:sp>
        <p:nvSpPr>
          <p:cNvPr id="16409" name="Text Box 38"/>
          <p:cNvSpPr txBox="1">
            <a:spLocks noChangeAspect="1" noChangeArrowheads="1"/>
          </p:cNvSpPr>
          <p:nvPr/>
        </p:nvSpPr>
        <p:spPr bwMode="auto">
          <a:xfrm>
            <a:off x="1163638" y="2230438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BERNARD</a:t>
            </a:r>
          </a:p>
        </p:txBody>
      </p:sp>
      <p:sp>
        <p:nvSpPr>
          <p:cNvPr id="16410" name="Text Box 39"/>
          <p:cNvSpPr txBox="1">
            <a:spLocks noChangeAspect="1" noChangeArrowheads="1"/>
          </p:cNvSpPr>
          <p:nvPr/>
        </p:nvSpPr>
        <p:spPr bwMode="auto">
          <a:xfrm>
            <a:off x="1882775" y="146526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XAVIER</a:t>
            </a:r>
          </a:p>
        </p:txBody>
      </p:sp>
      <p:sp>
        <p:nvSpPr>
          <p:cNvPr id="16411" name="Text Box 40"/>
          <p:cNvSpPr txBox="1">
            <a:spLocks noChangeAspect="1" noChangeArrowheads="1"/>
          </p:cNvSpPr>
          <p:nvPr/>
        </p:nvSpPr>
        <p:spPr bwMode="auto">
          <a:xfrm>
            <a:off x="1882775" y="17002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ANTHONY</a:t>
            </a:r>
          </a:p>
        </p:txBody>
      </p:sp>
      <p:sp>
        <p:nvSpPr>
          <p:cNvPr id="16412" name="Text Box 41"/>
          <p:cNvSpPr txBox="1">
            <a:spLocks noChangeAspect="1" noChangeArrowheads="1"/>
          </p:cNvSpPr>
          <p:nvPr/>
        </p:nvSpPr>
        <p:spPr bwMode="auto">
          <a:xfrm>
            <a:off x="1882775" y="216376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ALAIN</a:t>
            </a:r>
          </a:p>
        </p:txBody>
      </p:sp>
      <p:sp>
        <p:nvSpPr>
          <p:cNvPr id="16413" name="Text Box 42"/>
          <p:cNvSpPr txBox="1">
            <a:spLocks noChangeAspect="1" noChangeArrowheads="1"/>
          </p:cNvSpPr>
          <p:nvPr/>
        </p:nvSpPr>
        <p:spPr bwMode="auto">
          <a:xfrm>
            <a:off x="2506663" y="158273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XAVIER</a:t>
            </a:r>
          </a:p>
        </p:txBody>
      </p:sp>
      <p:sp>
        <p:nvSpPr>
          <p:cNvPr id="16414" name="Text Box 43"/>
          <p:cNvSpPr txBox="1">
            <a:spLocks noChangeAspect="1" noChangeArrowheads="1"/>
          </p:cNvSpPr>
          <p:nvPr/>
        </p:nvSpPr>
        <p:spPr bwMode="auto">
          <a:xfrm>
            <a:off x="2506663" y="205263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MICHEL</a:t>
            </a:r>
          </a:p>
        </p:txBody>
      </p:sp>
      <p:sp>
        <p:nvSpPr>
          <p:cNvPr id="16415" name="Text Box 44"/>
          <p:cNvSpPr txBox="1">
            <a:spLocks noChangeAspect="1" noChangeArrowheads="1"/>
          </p:cNvSpPr>
          <p:nvPr/>
        </p:nvSpPr>
        <p:spPr bwMode="auto">
          <a:xfrm>
            <a:off x="3148013" y="18161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MICHEL</a:t>
            </a:r>
          </a:p>
        </p:txBody>
      </p:sp>
      <p:sp>
        <p:nvSpPr>
          <p:cNvPr id="16416" name="Oval 45"/>
          <p:cNvSpPr>
            <a:spLocks noChangeArrowheads="1"/>
          </p:cNvSpPr>
          <p:nvPr/>
        </p:nvSpPr>
        <p:spPr bwMode="auto">
          <a:xfrm>
            <a:off x="1082675" y="1970088"/>
            <a:ext cx="719138" cy="1460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6417" name="Text Box 46"/>
          <p:cNvSpPr txBox="1">
            <a:spLocks noChangeAspect="1" noChangeArrowheads="1"/>
          </p:cNvSpPr>
          <p:nvPr/>
        </p:nvSpPr>
        <p:spPr bwMode="auto">
          <a:xfrm>
            <a:off x="1154113" y="19923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" b="1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</p:txBody>
      </p:sp>
      <p:sp>
        <p:nvSpPr>
          <p:cNvPr id="16418" name="Text Box 55"/>
          <p:cNvSpPr txBox="1">
            <a:spLocks noChangeAspect="1" noChangeArrowheads="1"/>
          </p:cNvSpPr>
          <p:nvPr/>
        </p:nvSpPr>
        <p:spPr bwMode="auto">
          <a:xfrm>
            <a:off x="1905000" y="1905000"/>
            <a:ext cx="6286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MICHEL</a:t>
            </a:r>
          </a:p>
        </p:txBody>
      </p:sp>
      <p:sp>
        <p:nvSpPr>
          <p:cNvPr id="16419" name="Text Box 56"/>
          <p:cNvSpPr txBox="1">
            <a:spLocks noChangeAspect="1" noChangeArrowheads="1"/>
          </p:cNvSpPr>
          <p:nvPr/>
        </p:nvSpPr>
        <p:spPr bwMode="auto">
          <a:xfrm>
            <a:off x="1154113" y="19923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" b="1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</p:txBody>
      </p:sp>
      <p:sp>
        <p:nvSpPr>
          <p:cNvPr id="16420" name="Text Box 57"/>
          <p:cNvSpPr txBox="1">
            <a:spLocks noChangeAspect="1" noChangeArrowheads="1"/>
          </p:cNvSpPr>
          <p:nvPr/>
        </p:nvSpPr>
        <p:spPr bwMode="auto">
          <a:xfrm>
            <a:off x="1169988" y="263683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HUGO</a:t>
            </a:r>
          </a:p>
        </p:txBody>
      </p:sp>
      <p:sp>
        <p:nvSpPr>
          <p:cNvPr id="16421" name="Text Box 58"/>
          <p:cNvSpPr txBox="1">
            <a:spLocks noChangeAspect="1" noChangeArrowheads="1"/>
          </p:cNvSpPr>
          <p:nvPr/>
        </p:nvSpPr>
        <p:spPr bwMode="auto">
          <a:xfrm>
            <a:off x="1169988" y="27543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</a:p>
        </p:txBody>
      </p:sp>
      <p:sp>
        <p:nvSpPr>
          <p:cNvPr id="16422" name="Text Box 59"/>
          <p:cNvSpPr txBox="1">
            <a:spLocks noChangeAspect="1" noChangeArrowheads="1"/>
          </p:cNvSpPr>
          <p:nvPr/>
        </p:nvSpPr>
        <p:spPr bwMode="auto">
          <a:xfrm>
            <a:off x="1166813" y="2867025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FLORENT</a:t>
            </a:r>
          </a:p>
        </p:txBody>
      </p:sp>
      <p:sp>
        <p:nvSpPr>
          <p:cNvPr id="16423" name="Text Box 60"/>
          <p:cNvSpPr txBox="1">
            <a:spLocks noChangeAspect="1" noChangeArrowheads="1"/>
          </p:cNvSpPr>
          <p:nvPr/>
        </p:nvSpPr>
        <p:spPr bwMode="auto">
          <a:xfrm>
            <a:off x="1166813" y="2989263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RICHARD</a:t>
            </a:r>
          </a:p>
        </p:txBody>
      </p:sp>
      <p:sp>
        <p:nvSpPr>
          <p:cNvPr id="16424" name="Text Box 61"/>
          <p:cNvSpPr txBox="1">
            <a:spLocks noChangeAspect="1" noChangeArrowheads="1"/>
          </p:cNvSpPr>
          <p:nvPr/>
        </p:nvSpPr>
        <p:spPr bwMode="auto">
          <a:xfrm>
            <a:off x="1166813" y="310673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THOMAS</a:t>
            </a:r>
          </a:p>
        </p:txBody>
      </p:sp>
      <p:sp>
        <p:nvSpPr>
          <p:cNvPr id="16425" name="Text Box 62"/>
          <p:cNvSpPr txBox="1">
            <a:spLocks noChangeAspect="1" noChangeArrowheads="1"/>
          </p:cNvSpPr>
          <p:nvPr/>
        </p:nvSpPr>
        <p:spPr bwMode="auto">
          <a:xfrm>
            <a:off x="1163638" y="3341688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JULIEN</a:t>
            </a:r>
          </a:p>
        </p:txBody>
      </p:sp>
      <p:sp>
        <p:nvSpPr>
          <p:cNvPr id="16426" name="Text Box 63"/>
          <p:cNvSpPr txBox="1">
            <a:spLocks noChangeAspect="1" noChangeArrowheads="1"/>
          </p:cNvSpPr>
          <p:nvPr/>
        </p:nvSpPr>
        <p:spPr bwMode="auto">
          <a:xfrm>
            <a:off x="1163638" y="3454400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FRANCK</a:t>
            </a:r>
          </a:p>
        </p:txBody>
      </p:sp>
      <p:sp>
        <p:nvSpPr>
          <p:cNvPr id="16427" name="Text Box 64"/>
          <p:cNvSpPr txBox="1">
            <a:spLocks noChangeAspect="1" noChangeArrowheads="1"/>
          </p:cNvSpPr>
          <p:nvPr/>
        </p:nvSpPr>
        <p:spPr bwMode="auto">
          <a:xfrm>
            <a:off x="1882775" y="268922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HUGO</a:t>
            </a:r>
          </a:p>
        </p:txBody>
      </p:sp>
      <p:sp>
        <p:nvSpPr>
          <p:cNvPr id="16428" name="Text Box 65"/>
          <p:cNvSpPr txBox="1">
            <a:spLocks noChangeAspect="1" noChangeArrowheads="1"/>
          </p:cNvSpPr>
          <p:nvPr/>
        </p:nvSpPr>
        <p:spPr bwMode="auto">
          <a:xfrm>
            <a:off x="1882775" y="292417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FLORENT</a:t>
            </a:r>
          </a:p>
        </p:txBody>
      </p:sp>
      <p:sp>
        <p:nvSpPr>
          <p:cNvPr id="16429" name="Text Box 66"/>
          <p:cNvSpPr txBox="1">
            <a:spLocks noChangeAspect="1" noChangeArrowheads="1"/>
          </p:cNvSpPr>
          <p:nvPr/>
        </p:nvSpPr>
        <p:spPr bwMode="auto">
          <a:xfrm>
            <a:off x="1882775" y="31623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MATHIEU</a:t>
            </a:r>
          </a:p>
        </p:txBody>
      </p:sp>
      <p:sp>
        <p:nvSpPr>
          <p:cNvPr id="16430" name="Text Box 67"/>
          <p:cNvSpPr txBox="1">
            <a:spLocks noChangeAspect="1" noChangeArrowheads="1"/>
          </p:cNvSpPr>
          <p:nvPr/>
        </p:nvSpPr>
        <p:spPr bwMode="auto">
          <a:xfrm>
            <a:off x="1882775" y="338772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JULIEN</a:t>
            </a:r>
          </a:p>
        </p:txBody>
      </p:sp>
      <p:sp>
        <p:nvSpPr>
          <p:cNvPr id="16431" name="Text Box 68"/>
          <p:cNvSpPr txBox="1">
            <a:spLocks noChangeAspect="1" noChangeArrowheads="1"/>
          </p:cNvSpPr>
          <p:nvPr/>
        </p:nvSpPr>
        <p:spPr bwMode="auto">
          <a:xfrm>
            <a:off x="2506663" y="28067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HUGO</a:t>
            </a:r>
          </a:p>
        </p:txBody>
      </p:sp>
      <p:sp>
        <p:nvSpPr>
          <p:cNvPr id="16432" name="Text Box 69"/>
          <p:cNvSpPr txBox="1">
            <a:spLocks noChangeAspect="1" noChangeArrowheads="1"/>
          </p:cNvSpPr>
          <p:nvPr/>
        </p:nvSpPr>
        <p:spPr bwMode="auto">
          <a:xfrm>
            <a:off x="2503488" y="32766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JULIEN</a:t>
            </a:r>
          </a:p>
        </p:txBody>
      </p:sp>
      <p:sp>
        <p:nvSpPr>
          <p:cNvPr id="16433" name="Text Box 70"/>
          <p:cNvSpPr txBox="1">
            <a:spLocks noChangeAspect="1" noChangeArrowheads="1"/>
          </p:cNvSpPr>
          <p:nvPr/>
        </p:nvSpPr>
        <p:spPr bwMode="auto">
          <a:xfrm>
            <a:off x="3148013" y="304006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JULIEN</a:t>
            </a:r>
          </a:p>
        </p:txBody>
      </p:sp>
      <p:sp>
        <p:nvSpPr>
          <p:cNvPr id="16434" name="Text Box 71"/>
          <p:cNvSpPr txBox="1">
            <a:spLocks noChangeAspect="1" noChangeArrowheads="1"/>
          </p:cNvSpPr>
          <p:nvPr/>
        </p:nvSpPr>
        <p:spPr bwMode="auto">
          <a:xfrm>
            <a:off x="1163638" y="32258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MATHIEU</a:t>
            </a:r>
          </a:p>
        </p:txBody>
      </p:sp>
      <p:sp>
        <p:nvSpPr>
          <p:cNvPr id="16435" name="Oval 72"/>
          <p:cNvSpPr>
            <a:spLocks noChangeArrowheads="1"/>
          </p:cNvSpPr>
          <p:nvPr/>
        </p:nvSpPr>
        <p:spPr bwMode="auto">
          <a:xfrm>
            <a:off x="2408238" y="2762250"/>
            <a:ext cx="639762" cy="287338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6436" name="Oval 73"/>
          <p:cNvSpPr>
            <a:spLocks noChangeArrowheads="1"/>
          </p:cNvSpPr>
          <p:nvPr/>
        </p:nvSpPr>
        <p:spPr bwMode="auto">
          <a:xfrm>
            <a:off x="1803400" y="3132138"/>
            <a:ext cx="639763" cy="2349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6437" name="Oval 74"/>
          <p:cNvSpPr>
            <a:spLocks noChangeArrowheads="1"/>
          </p:cNvSpPr>
          <p:nvPr/>
        </p:nvSpPr>
        <p:spPr bwMode="auto">
          <a:xfrm>
            <a:off x="1039813" y="3429000"/>
            <a:ext cx="719137" cy="1460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6438" name="Text Box 82"/>
          <p:cNvSpPr txBox="1">
            <a:spLocks noChangeAspect="1" noChangeArrowheads="1"/>
          </p:cNvSpPr>
          <p:nvPr/>
        </p:nvSpPr>
        <p:spPr bwMode="auto">
          <a:xfrm>
            <a:off x="1162050" y="387032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ERIC</a:t>
            </a:r>
          </a:p>
        </p:txBody>
      </p:sp>
      <p:sp>
        <p:nvSpPr>
          <p:cNvPr id="16439" name="Text Box 83"/>
          <p:cNvSpPr txBox="1">
            <a:spLocks noChangeAspect="1" noChangeArrowheads="1"/>
          </p:cNvSpPr>
          <p:nvPr/>
        </p:nvSpPr>
        <p:spPr bwMode="auto">
          <a:xfrm>
            <a:off x="1162050" y="39878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ALEX</a:t>
            </a:r>
          </a:p>
        </p:txBody>
      </p:sp>
      <p:sp>
        <p:nvSpPr>
          <p:cNvPr id="16440" name="Text Box 84"/>
          <p:cNvSpPr txBox="1">
            <a:spLocks noChangeAspect="1" noChangeArrowheads="1"/>
          </p:cNvSpPr>
          <p:nvPr/>
        </p:nvSpPr>
        <p:spPr bwMode="auto">
          <a:xfrm>
            <a:off x="1158875" y="4100513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CHRISTOPHE</a:t>
            </a:r>
          </a:p>
        </p:txBody>
      </p:sp>
      <p:sp>
        <p:nvSpPr>
          <p:cNvPr id="16441" name="Text Box 85"/>
          <p:cNvSpPr txBox="1">
            <a:spLocks noChangeAspect="1" noChangeArrowheads="1"/>
          </p:cNvSpPr>
          <p:nvPr/>
        </p:nvSpPr>
        <p:spPr bwMode="auto">
          <a:xfrm>
            <a:off x="1158875" y="4222750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JEROME</a:t>
            </a:r>
          </a:p>
        </p:txBody>
      </p:sp>
      <p:sp>
        <p:nvSpPr>
          <p:cNvPr id="16442" name="Text Box 86"/>
          <p:cNvSpPr txBox="1">
            <a:spLocks noChangeAspect="1" noChangeArrowheads="1"/>
          </p:cNvSpPr>
          <p:nvPr/>
        </p:nvSpPr>
        <p:spPr bwMode="auto">
          <a:xfrm>
            <a:off x="1158875" y="434022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GAEL</a:t>
            </a:r>
          </a:p>
        </p:txBody>
      </p:sp>
      <p:sp>
        <p:nvSpPr>
          <p:cNvPr id="16443" name="Text Box 87"/>
          <p:cNvSpPr txBox="1">
            <a:spLocks noChangeAspect="1" noChangeArrowheads="1"/>
          </p:cNvSpPr>
          <p:nvPr/>
        </p:nvSpPr>
        <p:spPr bwMode="auto">
          <a:xfrm>
            <a:off x="1155700" y="4575175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BRUNO</a:t>
            </a:r>
          </a:p>
        </p:txBody>
      </p:sp>
      <p:sp>
        <p:nvSpPr>
          <p:cNvPr id="16444" name="Text Box 88"/>
          <p:cNvSpPr txBox="1">
            <a:spLocks noChangeAspect="1" noChangeArrowheads="1"/>
          </p:cNvSpPr>
          <p:nvPr/>
        </p:nvSpPr>
        <p:spPr bwMode="auto">
          <a:xfrm>
            <a:off x="1155700" y="4687888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ARNAUD</a:t>
            </a:r>
          </a:p>
        </p:txBody>
      </p:sp>
      <p:sp>
        <p:nvSpPr>
          <p:cNvPr id="16445" name="Text Box 89"/>
          <p:cNvSpPr txBox="1">
            <a:spLocks noChangeAspect="1" noChangeArrowheads="1"/>
          </p:cNvSpPr>
          <p:nvPr/>
        </p:nvSpPr>
        <p:spPr bwMode="auto">
          <a:xfrm>
            <a:off x="1874838" y="39227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ERIC</a:t>
            </a:r>
          </a:p>
        </p:txBody>
      </p:sp>
      <p:sp>
        <p:nvSpPr>
          <p:cNvPr id="16446" name="Text Box 90"/>
          <p:cNvSpPr txBox="1">
            <a:spLocks noChangeAspect="1" noChangeArrowheads="1"/>
          </p:cNvSpPr>
          <p:nvPr/>
        </p:nvSpPr>
        <p:spPr bwMode="auto">
          <a:xfrm>
            <a:off x="1874838" y="415766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JEROME</a:t>
            </a:r>
          </a:p>
        </p:txBody>
      </p:sp>
      <p:sp>
        <p:nvSpPr>
          <p:cNvPr id="16447" name="Text Box 91"/>
          <p:cNvSpPr txBox="1">
            <a:spLocks noChangeAspect="1" noChangeArrowheads="1"/>
          </p:cNvSpPr>
          <p:nvPr/>
        </p:nvSpPr>
        <p:spPr bwMode="auto">
          <a:xfrm>
            <a:off x="1874838" y="439578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LAURENT</a:t>
            </a:r>
          </a:p>
        </p:txBody>
      </p:sp>
      <p:sp>
        <p:nvSpPr>
          <p:cNvPr id="16448" name="Text Box 92"/>
          <p:cNvSpPr txBox="1">
            <a:spLocks noChangeAspect="1" noChangeArrowheads="1"/>
          </p:cNvSpPr>
          <p:nvPr/>
        </p:nvSpPr>
        <p:spPr bwMode="auto">
          <a:xfrm>
            <a:off x="1874838" y="4621213"/>
            <a:ext cx="628650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ARNAUD</a:t>
            </a:r>
          </a:p>
        </p:txBody>
      </p:sp>
      <p:sp>
        <p:nvSpPr>
          <p:cNvPr id="16449" name="Text Box 93"/>
          <p:cNvSpPr txBox="1">
            <a:spLocks noChangeAspect="1" noChangeArrowheads="1"/>
          </p:cNvSpPr>
          <p:nvPr/>
        </p:nvSpPr>
        <p:spPr bwMode="auto">
          <a:xfrm>
            <a:off x="2498725" y="404018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JEROME</a:t>
            </a:r>
          </a:p>
        </p:txBody>
      </p:sp>
      <p:sp>
        <p:nvSpPr>
          <p:cNvPr id="16450" name="Text Box 94"/>
          <p:cNvSpPr txBox="1">
            <a:spLocks noChangeAspect="1" noChangeArrowheads="1"/>
          </p:cNvSpPr>
          <p:nvPr/>
        </p:nvSpPr>
        <p:spPr bwMode="auto">
          <a:xfrm>
            <a:off x="2495550" y="4510088"/>
            <a:ext cx="6286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ARNAUD</a:t>
            </a:r>
          </a:p>
        </p:txBody>
      </p:sp>
      <p:sp>
        <p:nvSpPr>
          <p:cNvPr id="16451" name="Text Box 95"/>
          <p:cNvSpPr txBox="1">
            <a:spLocks noChangeAspect="1" noChangeArrowheads="1"/>
          </p:cNvSpPr>
          <p:nvPr/>
        </p:nvSpPr>
        <p:spPr bwMode="auto">
          <a:xfrm>
            <a:off x="3140075" y="4273550"/>
            <a:ext cx="62865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ARNAUD</a:t>
            </a:r>
          </a:p>
        </p:txBody>
      </p:sp>
      <p:sp>
        <p:nvSpPr>
          <p:cNvPr id="16452" name="Text Box 96"/>
          <p:cNvSpPr txBox="1">
            <a:spLocks noChangeAspect="1" noChangeArrowheads="1"/>
          </p:cNvSpPr>
          <p:nvPr/>
        </p:nvSpPr>
        <p:spPr bwMode="auto">
          <a:xfrm>
            <a:off x="1155700" y="445928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LAURENT</a:t>
            </a:r>
          </a:p>
        </p:txBody>
      </p:sp>
      <p:sp>
        <p:nvSpPr>
          <p:cNvPr id="16453" name="Oval 97"/>
          <p:cNvSpPr>
            <a:spLocks noChangeArrowheads="1"/>
          </p:cNvSpPr>
          <p:nvPr/>
        </p:nvSpPr>
        <p:spPr bwMode="auto">
          <a:xfrm>
            <a:off x="1039813" y="4549775"/>
            <a:ext cx="719137" cy="1460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6454" name="Oval 98"/>
          <p:cNvSpPr>
            <a:spLocks noChangeArrowheads="1"/>
          </p:cNvSpPr>
          <p:nvPr/>
        </p:nvSpPr>
        <p:spPr bwMode="auto">
          <a:xfrm>
            <a:off x="1758950" y="4365625"/>
            <a:ext cx="639763" cy="2349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6455" name="Oval 99"/>
          <p:cNvSpPr>
            <a:spLocks noChangeArrowheads="1"/>
          </p:cNvSpPr>
          <p:nvPr/>
        </p:nvSpPr>
        <p:spPr bwMode="auto">
          <a:xfrm>
            <a:off x="2382838" y="4014788"/>
            <a:ext cx="639762" cy="2349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6456" name="Text Box 104"/>
          <p:cNvSpPr txBox="1">
            <a:spLocks noChangeAspect="1" noChangeArrowheads="1"/>
          </p:cNvSpPr>
          <p:nvPr/>
        </p:nvSpPr>
        <p:spPr bwMode="auto">
          <a:xfrm>
            <a:off x="1160463" y="509428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ADRIEN</a:t>
            </a:r>
          </a:p>
        </p:txBody>
      </p:sp>
      <p:sp>
        <p:nvSpPr>
          <p:cNvPr id="16457" name="Text Box 105"/>
          <p:cNvSpPr txBox="1">
            <a:spLocks noChangeAspect="1" noChangeArrowheads="1"/>
          </p:cNvSpPr>
          <p:nvPr/>
        </p:nvSpPr>
        <p:spPr bwMode="auto">
          <a:xfrm>
            <a:off x="1160463" y="521176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KEVIN</a:t>
            </a:r>
          </a:p>
        </p:txBody>
      </p:sp>
      <p:sp>
        <p:nvSpPr>
          <p:cNvPr id="16458" name="Text Box 106"/>
          <p:cNvSpPr txBox="1">
            <a:spLocks noChangeAspect="1" noChangeArrowheads="1"/>
          </p:cNvSpPr>
          <p:nvPr/>
        </p:nvSpPr>
        <p:spPr bwMode="auto">
          <a:xfrm>
            <a:off x="1157288" y="5324475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JEAN</a:t>
            </a:r>
          </a:p>
        </p:txBody>
      </p:sp>
      <p:sp>
        <p:nvSpPr>
          <p:cNvPr id="16459" name="Text Box 107"/>
          <p:cNvSpPr txBox="1">
            <a:spLocks noChangeAspect="1" noChangeArrowheads="1"/>
          </p:cNvSpPr>
          <p:nvPr/>
        </p:nvSpPr>
        <p:spPr bwMode="auto">
          <a:xfrm>
            <a:off x="1157288" y="5446713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REMI</a:t>
            </a:r>
          </a:p>
        </p:txBody>
      </p:sp>
      <p:sp>
        <p:nvSpPr>
          <p:cNvPr id="16460" name="Text Box 108"/>
          <p:cNvSpPr txBox="1">
            <a:spLocks noChangeAspect="1" noChangeArrowheads="1"/>
          </p:cNvSpPr>
          <p:nvPr/>
        </p:nvSpPr>
        <p:spPr bwMode="auto">
          <a:xfrm>
            <a:off x="1157288" y="556418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MARC</a:t>
            </a:r>
          </a:p>
        </p:txBody>
      </p:sp>
      <p:sp>
        <p:nvSpPr>
          <p:cNvPr id="16461" name="Text Box 109"/>
          <p:cNvSpPr txBox="1">
            <a:spLocks noChangeAspect="1" noChangeArrowheads="1"/>
          </p:cNvSpPr>
          <p:nvPr/>
        </p:nvSpPr>
        <p:spPr bwMode="auto">
          <a:xfrm>
            <a:off x="1154113" y="5799138"/>
            <a:ext cx="631825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PIERRE</a:t>
            </a:r>
          </a:p>
        </p:txBody>
      </p:sp>
      <p:sp>
        <p:nvSpPr>
          <p:cNvPr id="16462" name="Text Box 110"/>
          <p:cNvSpPr txBox="1">
            <a:spLocks noChangeAspect="1" noChangeArrowheads="1"/>
          </p:cNvSpPr>
          <p:nvPr/>
        </p:nvSpPr>
        <p:spPr bwMode="auto">
          <a:xfrm>
            <a:off x="1154113" y="5911850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JOEL</a:t>
            </a:r>
          </a:p>
        </p:txBody>
      </p:sp>
      <p:sp>
        <p:nvSpPr>
          <p:cNvPr id="16463" name="Text Box 111"/>
          <p:cNvSpPr txBox="1">
            <a:spLocks noChangeAspect="1" noChangeArrowheads="1"/>
          </p:cNvSpPr>
          <p:nvPr/>
        </p:nvSpPr>
        <p:spPr bwMode="auto">
          <a:xfrm>
            <a:off x="1873250" y="514667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KEVIN</a:t>
            </a:r>
          </a:p>
        </p:txBody>
      </p:sp>
      <p:sp>
        <p:nvSpPr>
          <p:cNvPr id="16464" name="Text Box 112"/>
          <p:cNvSpPr txBox="1">
            <a:spLocks noChangeAspect="1" noChangeArrowheads="1"/>
          </p:cNvSpPr>
          <p:nvPr/>
        </p:nvSpPr>
        <p:spPr bwMode="auto">
          <a:xfrm>
            <a:off x="1873250" y="5381625"/>
            <a:ext cx="62865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REMI</a:t>
            </a:r>
          </a:p>
        </p:txBody>
      </p:sp>
      <p:sp>
        <p:nvSpPr>
          <p:cNvPr id="16465" name="Text Box 113"/>
          <p:cNvSpPr txBox="1">
            <a:spLocks noChangeAspect="1" noChangeArrowheads="1"/>
          </p:cNvSpPr>
          <p:nvPr/>
        </p:nvSpPr>
        <p:spPr bwMode="auto">
          <a:xfrm>
            <a:off x="1873250" y="5619750"/>
            <a:ext cx="628650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MARC</a:t>
            </a:r>
          </a:p>
        </p:txBody>
      </p:sp>
      <p:sp>
        <p:nvSpPr>
          <p:cNvPr id="16466" name="Text Box 114"/>
          <p:cNvSpPr txBox="1">
            <a:spLocks noChangeAspect="1" noChangeArrowheads="1"/>
          </p:cNvSpPr>
          <p:nvPr/>
        </p:nvSpPr>
        <p:spPr bwMode="auto">
          <a:xfrm>
            <a:off x="1873250" y="5845175"/>
            <a:ext cx="628650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JOEL</a:t>
            </a:r>
          </a:p>
        </p:txBody>
      </p:sp>
      <p:sp>
        <p:nvSpPr>
          <p:cNvPr id="16467" name="Text Box 115"/>
          <p:cNvSpPr txBox="1">
            <a:spLocks noChangeAspect="1" noChangeArrowheads="1"/>
          </p:cNvSpPr>
          <p:nvPr/>
        </p:nvSpPr>
        <p:spPr bwMode="auto">
          <a:xfrm>
            <a:off x="2497138" y="5264150"/>
            <a:ext cx="62865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REMI</a:t>
            </a:r>
          </a:p>
        </p:txBody>
      </p:sp>
      <p:sp>
        <p:nvSpPr>
          <p:cNvPr id="16468" name="Text Box 116"/>
          <p:cNvSpPr txBox="1">
            <a:spLocks noChangeAspect="1" noChangeArrowheads="1"/>
          </p:cNvSpPr>
          <p:nvPr/>
        </p:nvSpPr>
        <p:spPr bwMode="auto">
          <a:xfrm>
            <a:off x="2493963" y="573405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MARC</a:t>
            </a:r>
          </a:p>
        </p:txBody>
      </p:sp>
      <p:sp>
        <p:nvSpPr>
          <p:cNvPr id="16469" name="Text Box 117"/>
          <p:cNvSpPr txBox="1">
            <a:spLocks noChangeAspect="1" noChangeArrowheads="1"/>
          </p:cNvSpPr>
          <p:nvPr/>
        </p:nvSpPr>
        <p:spPr bwMode="auto">
          <a:xfrm>
            <a:off x="3138488" y="5497513"/>
            <a:ext cx="628650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REMI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470" name="Text Box 118"/>
          <p:cNvSpPr txBox="1">
            <a:spLocks noChangeAspect="1" noChangeArrowheads="1"/>
          </p:cNvSpPr>
          <p:nvPr/>
        </p:nvSpPr>
        <p:spPr bwMode="auto">
          <a:xfrm>
            <a:off x="1154113" y="568325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MICHEL</a:t>
            </a:r>
          </a:p>
        </p:txBody>
      </p:sp>
      <p:sp>
        <p:nvSpPr>
          <p:cNvPr id="16471" name="Oval 119"/>
          <p:cNvSpPr>
            <a:spLocks noChangeArrowheads="1"/>
          </p:cNvSpPr>
          <p:nvPr/>
        </p:nvSpPr>
        <p:spPr bwMode="auto">
          <a:xfrm>
            <a:off x="1771650" y="5122863"/>
            <a:ext cx="639763" cy="2349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6472" name="Oval 120"/>
          <p:cNvSpPr>
            <a:spLocks noChangeArrowheads="1"/>
          </p:cNvSpPr>
          <p:nvPr/>
        </p:nvSpPr>
        <p:spPr bwMode="auto">
          <a:xfrm>
            <a:off x="2363788" y="5718175"/>
            <a:ext cx="639762" cy="234950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/>
          </a:p>
        </p:txBody>
      </p:sp>
      <p:sp>
        <p:nvSpPr>
          <p:cNvPr id="16473" name="Text Box 131"/>
          <p:cNvSpPr txBox="1">
            <a:spLocks noChangeAspect="1" noChangeArrowheads="1"/>
          </p:cNvSpPr>
          <p:nvPr/>
        </p:nvSpPr>
        <p:spPr bwMode="auto">
          <a:xfrm>
            <a:off x="6248400" y="57912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MARC</a:t>
            </a:r>
          </a:p>
        </p:txBody>
      </p:sp>
      <p:grpSp>
        <p:nvGrpSpPr>
          <p:cNvPr id="16474" name="Group 133"/>
          <p:cNvGrpSpPr>
            <a:grpSpLocks/>
          </p:cNvGrpSpPr>
          <p:nvPr/>
        </p:nvGrpSpPr>
        <p:grpSpPr bwMode="auto">
          <a:xfrm>
            <a:off x="971550" y="5314950"/>
            <a:ext cx="647700" cy="107950"/>
            <a:chOff x="612" y="3348"/>
            <a:chExt cx="408" cy="68"/>
          </a:xfrm>
        </p:grpSpPr>
        <p:sp>
          <p:nvSpPr>
            <p:cNvPr id="16509" name="Oval 134"/>
            <p:cNvSpPr>
              <a:spLocks noChangeArrowheads="1"/>
            </p:cNvSpPr>
            <p:nvPr/>
          </p:nvSpPr>
          <p:spPr bwMode="auto">
            <a:xfrm>
              <a:off x="612" y="3348"/>
              <a:ext cx="403" cy="68"/>
            </a:xfrm>
            <a:prstGeom prst="ellips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16510" name="Line 135"/>
            <p:cNvSpPr>
              <a:spLocks noChangeShapeType="1"/>
            </p:cNvSpPr>
            <p:nvPr/>
          </p:nvSpPr>
          <p:spPr bwMode="auto">
            <a:xfrm>
              <a:off x="612" y="3385"/>
              <a:ext cx="408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6475" name="Text Box 136"/>
          <p:cNvSpPr txBox="1">
            <a:spLocks noChangeAspect="1" noChangeArrowheads="1"/>
          </p:cNvSpPr>
          <p:nvPr/>
        </p:nvSpPr>
        <p:spPr bwMode="auto">
          <a:xfrm>
            <a:off x="5632450" y="531495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" b="1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</p:txBody>
      </p:sp>
      <p:sp>
        <p:nvSpPr>
          <p:cNvPr id="16476" name="Text Box 137"/>
          <p:cNvSpPr txBox="1">
            <a:spLocks noChangeAspect="1" noChangeArrowheads="1"/>
          </p:cNvSpPr>
          <p:nvPr/>
        </p:nvSpPr>
        <p:spPr bwMode="auto">
          <a:xfrm>
            <a:off x="1155700" y="198913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" b="1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</p:txBody>
      </p:sp>
      <p:sp>
        <p:nvSpPr>
          <p:cNvPr id="16477" name="Text Box 141"/>
          <p:cNvSpPr txBox="1">
            <a:spLocks noChangeAspect="1" noChangeArrowheads="1"/>
          </p:cNvSpPr>
          <p:nvPr/>
        </p:nvSpPr>
        <p:spPr bwMode="auto">
          <a:xfrm>
            <a:off x="5580063" y="14843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600" b="1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</p:txBody>
      </p:sp>
      <p:sp>
        <p:nvSpPr>
          <p:cNvPr id="16478" name="Text Box 142"/>
          <p:cNvSpPr txBox="1">
            <a:spLocks noChangeAspect="1" noChangeArrowheads="1"/>
          </p:cNvSpPr>
          <p:nvPr/>
        </p:nvSpPr>
        <p:spPr bwMode="auto">
          <a:xfrm>
            <a:off x="5734050" y="17002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ALAIN</a:t>
            </a:r>
          </a:p>
        </p:txBody>
      </p:sp>
      <p:sp>
        <p:nvSpPr>
          <p:cNvPr id="16479" name="Text Box 143"/>
          <p:cNvSpPr txBox="1">
            <a:spLocks noChangeAspect="1" noChangeArrowheads="1"/>
          </p:cNvSpPr>
          <p:nvPr/>
        </p:nvSpPr>
        <p:spPr bwMode="auto">
          <a:xfrm>
            <a:off x="5715000" y="28956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MATHIEU</a:t>
            </a:r>
          </a:p>
        </p:txBody>
      </p:sp>
      <p:sp>
        <p:nvSpPr>
          <p:cNvPr id="16480" name="Text Box 144"/>
          <p:cNvSpPr txBox="1">
            <a:spLocks noChangeAspect="1" noChangeArrowheads="1"/>
          </p:cNvSpPr>
          <p:nvPr/>
        </p:nvSpPr>
        <p:spPr bwMode="auto">
          <a:xfrm>
            <a:off x="5715000" y="2667000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FRANCK</a:t>
            </a:r>
          </a:p>
        </p:txBody>
      </p:sp>
      <p:sp>
        <p:nvSpPr>
          <p:cNvPr id="16481" name="Text Box 145"/>
          <p:cNvSpPr txBox="1">
            <a:spLocks noChangeAspect="1" noChangeArrowheads="1"/>
          </p:cNvSpPr>
          <p:nvPr/>
        </p:nvSpPr>
        <p:spPr bwMode="auto">
          <a:xfrm>
            <a:off x="6324600" y="31242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HUGO</a:t>
            </a:r>
          </a:p>
        </p:txBody>
      </p:sp>
      <p:sp>
        <p:nvSpPr>
          <p:cNvPr id="16482" name="Text Box 146"/>
          <p:cNvSpPr txBox="1">
            <a:spLocks noChangeAspect="1" noChangeArrowheads="1"/>
          </p:cNvSpPr>
          <p:nvPr/>
        </p:nvSpPr>
        <p:spPr bwMode="auto">
          <a:xfrm>
            <a:off x="5715000" y="4191000"/>
            <a:ext cx="631825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BRUNO</a:t>
            </a:r>
          </a:p>
        </p:txBody>
      </p:sp>
      <p:sp>
        <p:nvSpPr>
          <p:cNvPr id="16483" name="Text Box 147"/>
          <p:cNvSpPr txBox="1">
            <a:spLocks noChangeAspect="1" noChangeArrowheads="1"/>
          </p:cNvSpPr>
          <p:nvPr/>
        </p:nvSpPr>
        <p:spPr bwMode="auto">
          <a:xfrm>
            <a:off x="5715000" y="44196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LAURENT</a:t>
            </a:r>
          </a:p>
        </p:txBody>
      </p:sp>
      <p:sp>
        <p:nvSpPr>
          <p:cNvPr id="16484" name="Text Box 148"/>
          <p:cNvSpPr txBox="1">
            <a:spLocks noChangeAspect="1" noChangeArrowheads="1"/>
          </p:cNvSpPr>
          <p:nvPr/>
        </p:nvSpPr>
        <p:spPr bwMode="auto">
          <a:xfrm>
            <a:off x="6248400" y="46482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JEROME</a:t>
            </a:r>
          </a:p>
        </p:txBody>
      </p:sp>
      <p:sp>
        <p:nvSpPr>
          <p:cNvPr id="16485" name="Text Box 149"/>
          <p:cNvSpPr txBox="1">
            <a:spLocks noChangeAspect="1" noChangeArrowheads="1"/>
          </p:cNvSpPr>
          <p:nvPr/>
        </p:nvSpPr>
        <p:spPr bwMode="auto">
          <a:xfrm>
            <a:off x="5715000" y="55626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KEVIN</a:t>
            </a:r>
          </a:p>
        </p:txBody>
      </p:sp>
      <p:sp>
        <p:nvSpPr>
          <p:cNvPr id="16486" name="Text Box 150"/>
          <p:cNvSpPr txBox="1">
            <a:spLocks noChangeAspect="1" noChangeArrowheads="1"/>
          </p:cNvSpPr>
          <p:nvPr/>
        </p:nvSpPr>
        <p:spPr bwMode="auto">
          <a:xfrm>
            <a:off x="6324600" y="54102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KEVIN</a:t>
            </a:r>
          </a:p>
        </p:txBody>
      </p:sp>
      <p:sp>
        <p:nvSpPr>
          <p:cNvPr id="16487" name="Text Box 151"/>
          <p:cNvSpPr txBox="1">
            <a:spLocks noChangeAspect="1" noChangeArrowheads="1"/>
          </p:cNvSpPr>
          <p:nvPr/>
        </p:nvSpPr>
        <p:spPr bwMode="auto">
          <a:xfrm>
            <a:off x="6172200" y="19050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XAVIER</a:t>
            </a:r>
          </a:p>
        </p:txBody>
      </p:sp>
      <p:sp>
        <p:nvSpPr>
          <p:cNvPr id="16507" name="Text Box 152"/>
          <p:cNvSpPr txBox="1">
            <a:spLocks noChangeArrowheads="1"/>
          </p:cNvSpPr>
          <p:nvPr/>
        </p:nvSpPr>
        <p:spPr bwMode="auto">
          <a:xfrm>
            <a:off x="2057400" y="228600"/>
            <a:ext cx="4419600" cy="2444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lIns="91800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fr-FR" alt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On peut maintenant faire la finale</a:t>
            </a:r>
          </a:p>
        </p:txBody>
      </p:sp>
      <p:sp>
        <p:nvSpPr>
          <p:cNvPr id="16489" name="Text Box 153"/>
          <p:cNvSpPr txBox="1">
            <a:spLocks noChangeAspect="1" noChangeArrowheads="1"/>
          </p:cNvSpPr>
          <p:nvPr/>
        </p:nvSpPr>
        <p:spPr bwMode="auto">
          <a:xfrm>
            <a:off x="6248400" y="15240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ALAIN</a:t>
            </a:r>
          </a:p>
        </p:txBody>
      </p:sp>
      <p:sp>
        <p:nvSpPr>
          <p:cNvPr id="16490" name="Text Box 162"/>
          <p:cNvSpPr txBox="1">
            <a:spLocks noChangeAspect="1" noChangeArrowheads="1"/>
          </p:cNvSpPr>
          <p:nvPr/>
        </p:nvSpPr>
        <p:spPr bwMode="auto">
          <a:xfrm>
            <a:off x="6319838" y="28067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MATHIEU</a:t>
            </a:r>
          </a:p>
        </p:txBody>
      </p:sp>
      <p:sp>
        <p:nvSpPr>
          <p:cNvPr id="16491" name="Text Box 163"/>
          <p:cNvSpPr txBox="1">
            <a:spLocks noChangeAspect="1" noChangeArrowheads="1"/>
          </p:cNvSpPr>
          <p:nvPr/>
        </p:nvSpPr>
        <p:spPr bwMode="auto">
          <a:xfrm>
            <a:off x="6303963" y="43180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LAURENT</a:t>
            </a:r>
          </a:p>
        </p:txBody>
      </p:sp>
      <p:sp>
        <p:nvSpPr>
          <p:cNvPr id="16492" name="Text Box 164"/>
          <p:cNvSpPr txBox="1">
            <a:spLocks noChangeAspect="1" noChangeArrowheads="1"/>
          </p:cNvSpPr>
          <p:nvPr/>
        </p:nvSpPr>
        <p:spPr bwMode="auto">
          <a:xfrm>
            <a:off x="6961188" y="175101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XAVIER</a:t>
            </a:r>
          </a:p>
        </p:txBody>
      </p:sp>
      <p:sp>
        <p:nvSpPr>
          <p:cNvPr id="16493" name="Text Box 165"/>
          <p:cNvSpPr txBox="1">
            <a:spLocks noChangeAspect="1" noChangeArrowheads="1"/>
          </p:cNvSpPr>
          <p:nvPr/>
        </p:nvSpPr>
        <p:spPr bwMode="auto">
          <a:xfrm>
            <a:off x="6948488" y="297497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MATHIEU</a:t>
            </a:r>
          </a:p>
        </p:txBody>
      </p:sp>
      <p:sp>
        <p:nvSpPr>
          <p:cNvPr id="16494" name="Text Box 166"/>
          <p:cNvSpPr txBox="1">
            <a:spLocks noChangeAspect="1" noChangeArrowheads="1"/>
          </p:cNvSpPr>
          <p:nvPr/>
        </p:nvSpPr>
        <p:spPr bwMode="auto">
          <a:xfrm>
            <a:off x="7602538" y="239395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MATHIEU</a:t>
            </a:r>
          </a:p>
        </p:txBody>
      </p:sp>
      <p:sp>
        <p:nvSpPr>
          <p:cNvPr id="16495" name="Text Box 167"/>
          <p:cNvSpPr txBox="1">
            <a:spLocks noChangeAspect="1" noChangeArrowheads="1"/>
          </p:cNvSpPr>
          <p:nvPr/>
        </p:nvSpPr>
        <p:spPr bwMode="auto">
          <a:xfrm>
            <a:off x="6967538" y="44958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LAURENT</a:t>
            </a:r>
          </a:p>
        </p:txBody>
      </p:sp>
      <p:sp>
        <p:nvSpPr>
          <p:cNvPr id="16496" name="Text Box 168"/>
          <p:cNvSpPr txBox="1">
            <a:spLocks noChangeAspect="1" noChangeArrowheads="1"/>
          </p:cNvSpPr>
          <p:nvPr/>
        </p:nvSpPr>
        <p:spPr bwMode="auto">
          <a:xfrm>
            <a:off x="6961188" y="566737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MARC</a:t>
            </a:r>
          </a:p>
        </p:txBody>
      </p:sp>
      <p:sp>
        <p:nvSpPr>
          <p:cNvPr id="16497" name="Text Box 169"/>
          <p:cNvSpPr txBox="1">
            <a:spLocks noChangeAspect="1" noChangeArrowheads="1"/>
          </p:cNvSpPr>
          <p:nvPr/>
        </p:nvSpPr>
        <p:spPr bwMode="auto">
          <a:xfrm>
            <a:off x="7591425" y="501332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LAURENT</a:t>
            </a:r>
          </a:p>
        </p:txBody>
      </p:sp>
      <p:sp>
        <p:nvSpPr>
          <p:cNvPr id="16498" name="Text Box 170"/>
          <p:cNvSpPr txBox="1">
            <a:spLocks noChangeAspect="1" noChangeArrowheads="1"/>
          </p:cNvSpPr>
          <p:nvPr/>
        </p:nvSpPr>
        <p:spPr bwMode="auto">
          <a:xfrm>
            <a:off x="3813175" y="4975225"/>
            <a:ext cx="62865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ARNAUD</a:t>
            </a:r>
          </a:p>
        </p:txBody>
      </p:sp>
      <p:sp>
        <p:nvSpPr>
          <p:cNvPr id="16499" name="Text Box 171"/>
          <p:cNvSpPr txBox="1">
            <a:spLocks noChangeAspect="1" noChangeArrowheads="1"/>
          </p:cNvSpPr>
          <p:nvPr/>
        </p:nvSpPr>
        <p:spPr bwMode="auto">
          <a:xfrm>
            <a:off x="3794125" y="2506663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JULIEN</a:t>
            </a:r>
          </a:p>
        </p:txBody>
      </p:sp>
      <p:sp>
        <p:nvSpPr>
          <p:cNvPr id="16500" name="Text Box 175"/>
          <p:cNvSpPr txBox="1">
            <a:spLocks noChangeAspect="1" noChangeArrowheads="1"/>
          </p:cNvSpPr>
          <p:nvPr/>
        </p:nvSpPr>
        <p:spPr bwMode="auto">
          <a:xfrm>
            <a:off x="7620000" y="59436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MICHEL</a:t>
            </a:r>
          </a:p>
        </p:txBody>
      </p:sp>
      <p:sp>
        <p:nvSpPr>
          <p:cNvPr id="16501" name="Text Box 176"/>
          <p:cNvSpPr txBox="1">
            <a:spLocks noChangeAspect="1" noChangeArrowheads="1"/>
          </p:cNvSpPr>
          <p:nvPr/>
        </p:nvSpPr>
        <p:spPr bwMode="auto">
          <a:xfrm>
            <a:off x="7620000" y="32766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REMI</a:t>
            </a:r>
          </a:p>
        </p:txBody>
      </p:sp>
      <p:sp>
        <p:nvSpPr>
          <p:cNvPr id="16502" name="Text Box 179"/>
          <p:cNvSpPr txBox="1">
            <a:spLocks noChangeAspect="1" noChangeArrowheads="1"/>
          </p:cNvSpPr>
          <p:nvPr/>
        </p:nvSpPr>
        <p:spPr bwMode="auto">
          <a:xfrm>
            <a:off x="8267700" y="3022600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REMI</a:t>
            </a:r>
          </a:p>
        </p:txBody>
      </p:sp>
      <p:sp>
        <p:nvSpPr>
          <p:cNvPr id="16503" name="Text Box 180"/>
          <p:cNvSpPr txBox="1">
            <a:spLocks noChangeAspect="1" noChangeArrowheads="1"/>
          </p:cNvSpPr>
          <p:nvPr/>
        </p:nvSpPr>
        <p:spPr bwMode="auto">
          <a:xfrm>
            <a:off x="8140700" y="5667375"/>
            <a:ext cx="62865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LAURENT</a:t>
            </a:r>
          </a:p>
        </p:txBody>
      </p:sp>
      <p:sp>
        <p:nvSpPr>
          <p:cNvPr id="16534" name="Text Box 182"/>
          <p:cNvSpPr txBox="1">
            <a:spLocks noChangeArrowheads="1"/>
          </p:cNvSpPr>
          <p:nvPr/>
        </p:nvSpPr>
        <p:spPr bwMode="auto">
          <a:xfrm>
            <a:off x="7924800" y="3886200"/>
            <a:ext cx="1081088" cy="14446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defRPr/>
            </a:pPr>
            <a:r>
              <a:rPr lang="fr-FR" altLang="fr-FR" sz="1200" b="1" baseline="-25000" smtClean="0">
                <a:latin typeface="Arial" panose="020B0604020202020204" pitchFamily="34" charset="0"/>
                <a:cs typeface="Arial" panose="020B0604020202020204" pitchFamily="34" charset="0"/>
              </a:rPr>
              <a:t>PLACES de 3 eme</a:t>
            </a:r>
          </a:p>
        </p:txBody>
      </p:sp>
      <p:sp>
        <p:nvSpPr>
          <p:cNvPr id="16505" name="Text Box 183"/>
          <p:cNvSpPr txBox="1">
            <a:spLocks noChangeArrowheads="1"/>
          </p:cNvSpPr>
          <p:nvPr/>
        </p:nvSpPr>
        <p:spPr bwMode="auto">
          <a:xfrm>
            <a:off x="7010400" y="228600"/>
            <a:ext cx="1728788" cy="381000"/>
          </a:xfrm>
          <a:prstGeom prst="rect">
            <a:avLst/>
          </a:prstGeom>
          <a:solidFill>
            <a:srgbClr val="CC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fr-FR" altLang="fr-FR" sz="1000">
                <a:latin typeface="Arial" panose="020B0604020202020204" pitchFamily="34" charset="0"/>
                <a:cs typeface="Arial" panose="020B0604020202020204" pitchFamily="34" charset="0"/>
              </a:rPr>
              <a:t>!!! ATTENTION !!!!</a:t>
            </a:r>
          </a:p>
          <a:p>
            <a:pPr algn="ctr" eaLnBrk="1" hangingPunct="1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fr-FR" altLang="fr-FR" sz="1000">
                <a:latin typeface="Arial" panose="020B0604020202020204" pitchFamily="34" charset="0"/>
                <a:cs typeface="Arial" panose="020B0604020202020204" pitchFamily="34" charset="0"/>
              </a:rPr>
              <a:t>aux temps de repos</a:t>
            </a:r>
          </a:p>
        </p:txBody>
      </p:sp>
      <p:sp>
        <p:nvSpPr>
          <p:cNvPr id="73912" name="Text Box 184"/>
          <p:cNvSpPr txBox="1">
            <a:spLocks noChangeArrowheads="1"/>
          </p:cNvSpPr>
          <p:nvPr/>
        </p:nvSpPr>
        <p:spPr bwMode="auto">
          <a:xfrm>
            <a:off x="4427538" y="1916113"/>
            <a:ext cx="792162" cy="14446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defRPr/>
            </a:pPr>
            <a:r>
              <a:rPr lang="fr-FR" altLang="fr-FR" sz="1400" b="1" baseline="-25000" smtClean="0">
                <a:latin typeface="Arial" panose="020B0604020202020204" pitchFamily="34" charset="0"/>
                <a:cs typeface="Arial" panose="020B0604020202020204" pitchFamily="34" charset="0"/>
              </a:rPr>
              <a:t>finale</a:t>
            </a:r>
          </a:p>
        </p:txBody>
      </p:sp>
      <p:sp>
        <p:nvSpPr>
          <p:cNvPr id="73913" name="Text Box 185"/>
          <p:cNvSpPr txBox="1">
            <a:spLocks noChangeAspect="1" noChangeArrowheads="1"/>
          </p:cNvSpPr>
          <p:nvPr/>
        </p:nvSpPr>
        <p:spPr bwMode="auto">
          <a:xfrm>
            <a:off x="4586288" y="3779838"/>
            <a:ext cx="62865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>
                <a:latin typeface="Arial" panose="020B0604020202020204" pitchFamily="34" charset="0"/>
                <a:cs typeface="Arial" panose="020B0604020202020204" pitchFamily="34" charset="0"/>
              </a:rPr>
              <a:t>JULIEN</a:t>
            </a:r>
          </a:p>
        </p:txBody>
      </p:sp>
      <p:sp>
        <p:nvSpPr>
          <p:cNvPr id="16508" name="Text Box 189"/>
          <p:cNvSpPr txBox="1">
            <a:spLocks noChangeArrowheads="1"/>
          </p:cNvSpPr>
          <p:nvPr/>
        </p:nvSpPr>
        <p:spPr bwMode="auto">
          <a:xfrm>
            <a:off x="8001000" y="6553200"/>
            <a:ext cx="9144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000"/>
              <a:t>9/10</a:t>
            </a:r>
            <a:endParaRPr lang="fr-FR" altLang="fr-FR" sz="240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39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3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39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39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912" grpId="0" animBg="1" autoUpdateAnimBg="0"/>
      <p:bldP spid="73913" grpId="0" autoUpdateAnimBg="0"/>
    </p:bldLst>
  </p:timing>
</p:sld>
</file>

<file path=ppt/theme/theme1.xml><?xml version="1.0" encoding="utf-8"?>
<a:theme xmlns:a="http://schemas.openxmlformats.org/drawingml/2006/main" name="Modéle 2">
  <a:themeElements>
    <a:clrScheme name="Modéle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déle 2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Modéle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éle 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éle 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éle 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éle 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éle 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éle 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C:\Users\DELSALLE\Desktop\Modéle 2.pot</Template>
  <TotalTime>1</TotalTime>
  <Words>1090</Words>
  <Application>Microsoft Office PowerPoint</Application>
  <PresentationFormat>On-screen Show (4:3)</PresentationFormat>
  <Paragraphs>809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Times New Roman</vt:lpstr>
      <vt:lpstr>Arial</vt:lpstr>
      <vt:lpstr>Comic Sans MS</vt:lpstr>
      <vt:lpstr>Modéle 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Famille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Vialette</dc:creator>
  <cp:lastModifiedBy>Delsalle, Marie-Claire /Beiersdorf s.a.s. PAR</cp:lastModifiedBy>
  <cp:revision>138</cp:revision>
  <dcterms:created xsi:type="dcterms:W3CDTF">2005-11-20T18:03:00Z</dcterms:created>
  <dcterms:modified xsi:type="dcterms:W3CDTF">2018-03-25T18:03:36Z</dcterms:modified>
</cp:coreProperties>
</file>