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90" r:id="rId2"/>
    <p:sldId id="292" r:id="rId3"/>
    <p:sldId id="284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fr-FR" altLang="fr-FR"/>
              <a:t>Ligue de judo de Seine et Marne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9185F6-7CBE-44F0-8D46-1EA58EF2BA7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01103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fr-FR" altLang="fr-FR"/>
              <a:t>Ligue de judo de Seine et Marne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2" name="Rectangle 1028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0"/>
            <a:r>
              <a:rPr lang="fr-FR" altLang="fr-FR" noProof="0" smtClean="0"/>
              <a:t>Deuxième niveau</a:t>
            </a:r>
          </a:p>
          <a:p>
            <a:pPr lvl="0"/>
            <a:r>
              <a:rPr lang="fr-FR" altLang="fr-FR" noProof="0" smtClean="0"/>
              <a:t>Troisième niveau</a:t>
            </a:r>
          </a:p>
          <a:p>
            <a:pPr lvl="0"/>
            <a:r>
              <a:rPr lang="fr-FR" altLang="fr-FR" noProof="0" smtClean="0"/>
              <a:t>Quatrième niveau</a:t>
            </a:r>
          </a:p>
          <a:p>
            <a:pPr lvl="0"/>
            <a:r>
              <a:rPr lang="fr-FR" altLang="fr-FR" noProof="0" smtClean="0"/>
              <a:t>Cinquième niveau</a:t>
            </a:r>
          </a:p>
        </p:txBody>
      </p:sp>
      <p:sp>
        <p:nvSpPr>
          <p:cNvPr id="481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81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022080-8819-4DF9-913D-5995E96D91F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424283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mtClean="0"/>
              <a:t>Ligue de judo de Seine et Marne</a:t>
            </a:r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50079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mtClean="0"/>
              <a:t>Ligue de judo de Seine et Marne</a:t>
            </a: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56376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mtClean="0"/>
              <a:t>Ligue de judo de Seine et Marne</a:t>
            </a: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7366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mtClean="0"/>
              <a:t>Ligue de judo de Seine et Marne</a:t>
            </a: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80759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CEAE-80E3-42BE-9DA2-F2840345F8E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508290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36E24-0D57-416E-9A59-9262AACC106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912730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18EF5-FF54-4407-B02E-5CED8345BED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5360603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D0770-9BDE-4E34-BF33-B339DB2BAEA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5810874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48CDE-F68A-44FF-A016-5727BACC269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871399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7E816-58E1-4604-9414-3FAC6021412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2271971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A9D8A-BF94-42CA-A50B-1669D022258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668739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163A-3423-44E6-9DEB-F104B6B2324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6180336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6D339-FC4E-452D-95B4-D957D1A5439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0712534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9C41-5B85-4AB3-9EBC-BBE64299CB4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565968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F079-9C56-4CD2-8732-9CD887A87D9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3381168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fr-FR" altLang="fr-FR"/>
              <a:t>05/01/2013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350CAEA-26C8-4899-B6E4-A29D5D8CE9A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slow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2971800"/>
            <a:ext cx="74676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fr-FR" sz="2800" b="1">
                <a:latin typeface="Comic Sans MS" panose="030F0702030302020204" pitchFamily="66" charset="0"/>
              </a:rPr>
              <a:t>Formation des commissaires sportifs</a:t>
            </a:r>
          </a:p>
          <a:p>
            <a:pPr algn="ctr" eaLnBrk="1" hangingPunct="1"/>
            <a:endParaRPr lang="fr-FR" altLang="fr-FR" sz="1800" b="1">
              <a:latin typeface="Comic Sans MS" panose="030F0702030302020204" pitchFamily="66" charset="0"/>
            </a:endParaRPr>
          </a:p>
          <a:p>
            <a:pPr algn="ctr" eaLnBrk="1" hangingPunct="1"/>
            <a:endParaRPr lang="fr-FR" altLang="fr-FR" sz="1800" b="1">
              <a:latin typeface="Comic Sans MS" panose="030F0702030302020204" pitchFamily="66" charset="0"/>
            </a:endParaRPr>
          </a:p>
          <a:p>
            <a:pPr algn="ctr" eaLnBrk="1" hangingPunct="1"/>
            <a:endParaRPr lang="fr-FR" altLang="fr-FR" sz="1800" b="1">
              <a:latin typeface="Comic Sans MS" panose="030F0702030302020204" pitchFamily="66" charset="0"/>
            </a:endParaRPr>
          </a:p>
          <a:p>
            <a:pPr algn="ctr" eaLnBrk="1" hangingPunct="1"/>
            <a:r>
              <a:rPr lang="fr-FR" altLang="fr-FR" sz="1600" b="1">
                <a:latin typeface="Comic Sans MS" panose="030F0702030302020204" pitchFamily="66" charset="0"/>
              </a:rPr>
              <a:t>Tableaux à double repêchages</a:t>
            </a: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algn="ctr" eaLnBrk="1" hangingPunct="1"/>
            <a:r>
              <a:rPr lang="fr-FR" altLang="fr-FR" sz="1600" b="1">
                <a:latin typeface="Comic Sans MS" panose="030F0702030302020204" pitchFamily="66" charset="0"/>
              </a:rPr>
              <a:t>Construction des repêchages</a:t>
            </a: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eaLnBrk="1" hangingPunct="1"/>
            <a:r>
              <a:rPr lang="fr-FR" altLang="fr-FR" sz="1600" b="1">
                <a:latin typeface="Comic Sans MS" panose="030F0702030302020204" pitchFamily="66" charset="0"/>
              </a:rPr>
              <a:t>Version 2018</a:t>
            </a: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algn="ctr" eaLnBrk="1" hangingPunct="1"/>
            <a:endParaRPr lang="fr-FR" altLang="fr-FR" sz="1600" b="1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1600" b="1">
              <a:latin typeface="Comic Sans MS" panose="030F0702030302020204" pitchFamily="66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1/10</a:t>
            </a:r>
            <a:endParaRPr lang="fr-FR" altLang="fr-FR" sz="2400"/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260350"/>
            <a:ext cx="9009062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2"/>
          <p:cNvSpPr txBox="1">
            <a:spLocks noChangeArrowheads="1"/>
          </p:cNvSpPr>
          <p:nvPr/>
        </p:nvSpPr>
        <p:spPr bwMode="auto">
          <a:xfrm>
            <a:off x="2057400" y="228600"/>
            <a:ext cx="4419600" cy="338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918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fr-FR" alt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CLASSEMENT</a:t>
            </a:r>
          </a:p>
        </p:txBody>
      </p:sp>
      <p:sp>
        <p:nvSpPr>
          <p:cNvPr id="17411" name="Text Box 189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10/10</a:t>
            </a:r>
            <a:endParaRPr lang="fr-FR" altLang="fr-FR" sz="2400"/>
          </a:p>
        </p:txBody>
      </p:sp>
      <p:sp>
        <p:nvSpPr>
          <p:cNvPr id="6" name="Text Box 191"/>
          <p:cNvSpPr txBox="1">
            <a:spLocks noChangeArrowheads="1"/>
          </p:cNvSpPr>
          <p:nvPr/>
        </p:nvSpPr>
        <p:spPr bwMode="auto">
          <a:xfrm>
            <a:off x="1084263" y="908050"/>
            <a:ext cx="3167062" cy="146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endParaRPr lang="fr-FR" alt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  JULIEN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   ARNAUD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  REMI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  LAURENT</a:t>
            </a:r>
          </a:p>
          <a:p>
            <a:pPr marL="228600" indent="-228600" eaLnBrk="1" hangingPunct="1">
              <a:lnSpc>
                <a:spcPct val="70000"/>
              </a:lnSpc>
              <a:spcBef>
                <a:spcPct val="50000"/>
              </a:spcBef>
              <a:buFont typeface="+mj-lt"/>
              <a:buAutoNum type="arabicPeriod"/>
              <a:defRPr/>
            </a:pPr>
            <a:endParaRPr lang="fr-FR" alt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91"/>
          <p:cNvSpPr txBox="1">
            <a:spLocks noChangeArrowheads="1"/>
          </p:cNvSpPr>
          <p:nvPr/>
        </p:nvSpPr>
        <p:spPr bwMode="auto">
          <a:xfrm>
            <a:off x="1084263" y="3068638"/>
            <a:ext cx="6656387" cy="8286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endParaRPr lang="fr-FR" alt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ATTENTION</a:t>
            </a:r>
          </a:p>
          <a:p>
            <a:pPr marL="228600" indent="-228600" eaLnBrk="1" hangingPunct="1">
              <a:lnSpc>
                <a:spcPct val="70000"/>
              </a:lnSpc>
              <a:spcBef>
                <a:spcPct val="50000"/>
              </a:spcBef>
              <a:buFont typeface="+mj-lt"/>
              <a:buAutoNum type="arabicPeriod"/>
              <a:defRPr/>
            </a:pPr>
            <a:endParaRPr lang="fr-FR" alt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3"/>
          <p:cNvSpPr>
            <a:spLocks noChangeArrowheads="1"/>
          </p:cNvSpPr>
          <p:nvPr/>
        </p:nvSpPr>
        <p:spPr bwMode="auto">
          <a:xfrm>
            <a:off x="3349625" y="3059113"/>
            <a:ext cx="21336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">
                <a:solidFill>
                  <a:srgbClr val="A0A0A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54313" name="Rectangle 41"/>
          <p:cNvSpPr>
            <a:spLocks noChangeArrowheads="1"/>
          </p:cNvSpPr>
          <p:nvPr/>
        </p:nvSpPr>
        <p:spPr bwMode="auto">
          <a:xfrm>
            <a:off x="3806825" y="3000375"/>
            <a:ext cx="16002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fr-FR" alt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alt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alt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01.</a:t>
            </a:r>
            <a:r>
              <a:rPr lang="fr-FR" alt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fr-FR" altLang="fr-FR" sz="4000" dirty="0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3673475" y="2449513"/>
            <a:ext cx="18034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panose="020B0604020202020204" pitchFamily="34" charset="0"/>
                <a:cs typeface="Arial" panose="020B0604020202020204" pitchFamily="34" charset="0"/>
              </a:rPr>
              <a:t>DUBOIS Clément</a:t>
            </a:r>
            <a:endParaRPr lang="fr-FR" altLang="fr-FR" sz="4000"/>
          </a:p>
        </p:txBody>
      </p:sp>
      <p:grpSp>
        <p:nvGrpSpPr>
          <p:cNvPr id="6149" name="Group 44"/>
          <p:cNvGrpSpPr>
            <a:grpSpLocks/>
          </p:cNvGrpSpPr>
          <p:nvPr/>
        </p:nvGrpSpPr>
        <p:grpSpPr bwMode="auto">
          <a:xfrm>
            <a:off x="1876425" y="1895475"/>
            <a:ext cx="1868488" cy="542925"/>
            <a:chOff x="0" y="0"/>
            <a:chExt cx="833" cy="576"/>
          </a:xfrm>
        </p:grpSpPr>
        <p:sp>
          <p:nvSpPr>
            <p:cNvPr id="6161" name="Rectangle 45"/>
            <p:cNvSpPr>
              <a:spLocks noChangeArrowheads="1"/>
            </p:cNvSpPr>
            <p:nvPr/>
          </p:nvSpPr>
          <p:spPr bwMode="auto">
            <a:xfrm>
              <a:off x="0" y="200"/>
              <a:ext cx="817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600">
                  <a:latin typeface="Arial" panose="020B0604020202020204" pitchFamily="34" charset="0"/>
                  <a:cs typeface="Arial" panose="020B0604020202020204" pitchFamily="34" charset="0"/>
                </a:rPr>
                <a:t>DUBOIS Clément</a:t>
              </a:r>
              <a:endParaRPr lang="fr-FR" altLang="fr-FR" sz="4000"/>
            </a:p>
          </p:txBody>
        </p:sp>
        <p:sp>
          <p:nvSpPr>
            <p:cNvPr id="6162" name="Rectangle 46"/>
            <p:cNvSpPr>
              <a:spLocks noChangeArrowheads="1"/>
            </p:cNvSpPr>
            <p:nvPr/>
          </p:nvSpPr>
          <p:spPr bwMode="auto">
            <a:xfrm>
              <a:off x="0" y="0"/>
              <a:ext cx="833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grpSp>
        <p:nvGrpSpPr>
          <p:cNvPr id="6150" name="Group 47"/>
          <p:cNvGrpSpPr>
            <a:grpSpLocks/>
          </p:cNvGrpSpPr>
          <p:nvPr/>
        </p:nvGrpSpPr>
        <p:grpSpPr bwMode="auto">
          <a:xfrm>
            <a:off x="1738313" y="2692400"/>
            <a:ext cx="1868487" cy="2457450"/>
            <a:chOff x="0" y="-392"/>
            <a:chExt cx="833" cy="1626"/>
          </a:xfrm>
        </p:grpSpPr>
        <p:sp>
          <p:nvSpPr>
            <p:cNvPr id="2" name="Rectangle 48"/>
            <p:cNvSpPr>
              <a:spLocks noChangeArrowheads="1"/>
            </p:cNvSpPr>
            <p:nvPr/>
          </p:nvSpPr>
          <p:spPr bwMode="auto">
            <a:xfrm>
              <a:off x="8" y="-392"/>
              <a:ext cx="817" cy="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600">
                  <a:latin typeface="Arial" panose="020B0604020202020204" pitchFamily="34" charset="0"/>
                  <a:cs typeface="Arial" panose="020B0604020202020204" pitchFamily="34" charset="0"/>
                </a:rPr>
                <a:t>MARTY Bertrand </a:t>
              </a:r>
              <a:endParaRPr lang="fr-FR" altLang="fr-FR" sz="3600"/>
            </a:p>
          </p:txBody>
        </p:sp>
        <p:sp>
          <p:nvSpPr>
            <p:cNvPr id="6160" name="Rectangle 49"/>
            <p:cNvSpPr>
              <a:spLocks noChangeArrowheads="1"/>
            </p:cNvSpPr>
            <p:nvPr/>
          </p:nvSpPr>
          <p:spPr bwMode="auto">
            <a:xfrm>
              <a:off x="0" y="774"/>
              <a:ext cx="833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6151" name="Line 50"/>
          <p:cNvSpPr>
            <a:spLocks noChangeShapeType="1"/>
          </p:cNvSpPr>
          <p:nvPr/>
        </p:nvSpPr>
        <p:spPr bwMode="auto">
          <a:xfrm>
            <a:off x="1876425" y="2559050"/>
            <a:ext cx="1797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2" name="Line 51"/>
          <p:cNvSpPr>
            <a:spLocks noChangeShapeType="1"/>
          </p:cNvSpPr>
          <p:nvPr/>
        </p:nvSpPr>
        <p:spPr bwMode="auto">
          <a:xfrm>
            <a:off x="1797050" y="3355975"/>
            <a:ext cx="1892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3" name="Line 52"/>
          <p:cNvSpPr>
            <a:spLocks noChangeShapeType="1"/>
          </p:cNvSpPr>
          <p:nvPr/>
        </p:nvSpPr>
        <p:spPr bwMode="auto">
          <a:xfrm>
            <a:off x="3683000" y="2559050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4" name="Line 53"/>
          <p:cNvSpPr>
            <a:spLocks noChangeShapeType="1"/>
          </p:cNvSpPr>
          <p:nvPr/>
        </p:nvSpPr>
        <p:spPr bwMode="auto">
          <a:xfrm>
            <a:off x="3708400" y="2954338"/>
            <a:ext cx="190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5816600" y="987425"/>
            <a:ext cx="3098800" cy="1149350"/>
          </a:xfrm>
          <a:prstGeom prst="wedgeRoundRectCallout">
            <a:avLst>
              <a:gd name="adj1" fmla="val -62755"/>
              <a:gd name="adj2" fmla="val 90468"/>
              <a:gd name="adj3" fmla="val 16667"/>
            </a:avLst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latin typeface="Arial" panose="020B0604020202020204" pitchFamily="34" charset="0"/>
                <a:cs typeface="Arial" panose="020B0604020202020204" pitchFamily="34" charset="0"/>
              </a:rPr>
              <a:t>Au dessus du trait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latin typeface="Arial" panose="020B0604020202020204" pitchFamily="34" charset="0"/>
                <a:cs typeface="Arial" panose="020B0604020202020204" pitchFamily="34" charset="0"/>
              </a:rPr>
              <a:t>Inscrire le nom du vainqueur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latin typeface="Arial" panose="020B0604020202020204" pitchFamily="34" charset="0"/>
                <a:cs typeface="Arial" panose="020B0604020202020204" pitchFamily="34" charset="0"/>
              </a:rPr>
              <a:t>En MAJUSCULE</a:t>
            </a:r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>
            <a:off x="1547813" y="4141788"/>
            <a:ext cx="4724400" cy="885825"/>
          </a:xfrm>
          <a:prstGeom prst="wedgeRoundRectCallout">
            <a:avLst>
              <a:gd name="adj1" fmla="val 13139"/>
              <a:gd name="adj2" fmla="val -129972"/>
              <a:gd name="adj3" fmla="val 16667"/>
            </a:avLst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latin typeface="Arial" panose="020B0604020202020204" pitchFamily="34" charset="0"/>
                <a:cs typeface="Arial" panose="020B0604020202020204" pitchFamily="34" charset="0"/>
              </a:rPr>
              <a:t>En dessous du trait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latin typeface="Arial" panose="020B0604020202020204" pitchFamily="34" charset="0"/>
                <a:cs typeface="Arial" panose="020B0604020202020204" pitchFamily="34" charset="0"/>
              </a:rPr>
              <a:t>Toujours inscrire le résultat  du vainqueur en premier, suivi du résultat du perdant </a:t>
            </a:r>
          </a:p>
        </p:txBody>
      </p:sp>
      <p:sp>
        <p:nvSpPr>
          <p:cNvPr id="6157" name="Text Box 59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2/10</a:t>
            </a:r>
            <a:endParaRPr lang="fr-FR" altLang="fr-FR" sz="2400"/>
          </a:p>
        </p:txBody>
      </p:sp>
      <p:sp>
        <p:nvSpPr>
          <p:cNvPr id="6159" name="Text Box 60"/>
          <p:cNvSpPr txBox="1">
            <a:spLocks noChangeArrowheads="1"/>
          </p:cNvSpPr>
          <p:nvPr/>
        </p:nvSpPr>
        <p:spPr bwMode="auto">
          <a:xfrm>
            <a:off x="1371600" y="228600"/>
            <a:ext cx="6096000" cy="33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882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fr-FR" alt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Marquage des résultats en </a:t>
            </a:r>
            <a:r>
              <a:rPr lang="fr-FR" alt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dixièmes</a:t>
            </a:r>
            <a:endParaRPr lang="fr-FR" alt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3" grpId="0" autoUpdateAnimBg="0"/>
      <p:bldP spid="54314" grpId="0" autoUpdateAnimBg="0"/>
      <p:bldP spid="54326" grpId="0" animBg="1" autoUpdateAnimBg="0"/>
      <p:bldP spid="5432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77"/>
          <p:cNvGrpSpPr>
            <a:grpSpLocks/>
          </p:cNvGrpSpPr>
          <p:nvPr/>
        </p:nvGrpSpPr>
        <p:grpSpPr bwMode="auto">
          <a:xfrm>
            <a:off x="0" y="949325"/>
            <a:ext cx="8997950" cy="5476875"/>
            <a:chOff x="92" y="615"/>
            <a:chExt cx="5668" cy="3450"/>
          </a:xfrm>
        </p:grpSpPr>
        <p:pic>
          <p:nvPicPr>
            <p:cNvPr id="8315" name="Picture 178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663"/>
              <a:ext cx="5668" cy="3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316" name="Rectangle 179"/>
            <p:cNvSpPr>
              <a:spLocks noChangeArrowheads="1"/>
            </p:cNvSpPr>
            <p:nvPr/>
          </p:nvSpPr>
          <p:spPr bwMode="auto">
            <a:xfrm>
              <a:off x="3515" y="2523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17" name="Rectangle 180"/>
            <p:cNvSpPr>
              <a:spLocks noChangeArrowheads="1"/>
            </p:cNvSpPr>
            <p:nvPr/>
          </p:nvSpPr>
          <p:spPr bwMode="auto">
            <a:xfrm>
              <a:off x="3515" y="3158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18" name="Rectangle 181"/>
            <p:cNvSpPr>
              <a:spLocks noChangeArrowheads="1"/>
            </p:cNvSpPr>
            <p:nvPr/>
          </p:nvSpPr>
          <p:spPr bwMode="auto">
            <a:xfrm>
              <a:off x="3470" y="1480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19" name="Rectangle 182"/>
            <p:cNvSpPr>
              <a:spLocks noChangeArrowheads="1"/>
            </p:cNvSpPr>
            <p:nvPr/>
          </p:nvSpPr>
          <p:spPr bwMode="auto">
            <a:xfrm>
              <a:off x="3515" y="754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0" name="Rectangle 183"/>
            <p:cNvSpPr>
              <a:spLocks noChangeArrowheads="1"/>
            </p:cNvSpPr>
            <p:nvPr/>
          </p:nvSpPr>
          <p:spPr bwMode="auto">
            <a:xfrm>
              <a:off x="793" y="615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1" name="Rectangle 184"/>
            <p:cNvSpPr>
              <a:spLocks noChangeArrowheads="1"/>
            </p:cNvSpPr>
            <p:nvPr/>
          </p:nvSpPr>
          <p:spPr bwMode="auto">
            <a:xfrm>
              <a:off x="1292" y="663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2" name="Rectangle 185"/>
            <p:cNvSpPr>
              <a:spLocks noChangeArrowheads="1"/>
            </p:cNvSpPr>
            <p:nvPr/>
          </p:nvSpPr>
          <p:spPr bwMode="auto">
            <a:xfrm>
              <a:off x="1655" y="663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3" name="Rectangle 186"/>
            <p:cNvSpPr>
              <a:spLocks noChangeArrowheads="1"/>
            </p:cNvSpPr>
            <p:nvPr/>
          </p:nvSpPr>
          <p:spPr bwMode="auto">
            <a:xfrm>
              <a:off x="2109" y="671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4" name="Rectangle 187"/>
            <p:cNvSpPr>
              <a:spLocks noChangeArrowheads="1"/>
            </p:cNvSpPr>
            <p:nvPr/>
          </p:nvSpPr>
          <p:spPr bwMode="auto">
            <a:xfrm>
              <a:off x="809" y="3854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5" name="Rectangle 188"/>
            <p:cNvSpPr>
              <a:spLocks noChangeArrowheads="1"/>
            </p:cNvSpPr>
            <p:nvPr/>
          </p:nvSpPr>
          <p:spPr bwMode="auto">
            <a:xfrm>
              <a:off x="1292" y="3838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6" name="Rectangle 189"/>
            <p:cNvSpPr>
              <a:spLocks noChangeArrowheads="1"/>
            </p:cNvSpPr>
            <p:nvPr/>
          </p:nvSpPr>
          <p:spPr bwMode="auto">
            <a:xfrm>
              <a:off x="1634" y="3718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27" name="Rectangle 190"/>
            <p:cNvSpPr>
              <a:spLocks noChangeArrowheads="1"/>
            </p:cNvSpPr>
            <p:nvPr/>
          </p:nvSpPr>
          <p:spPr bwMode="auto">
            <a:xfrm>
              <a:off x="2064" y="3702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543550" y="17970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541963" y="1557338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118225" y="203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553075" y="302577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551488" y="278606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127750" y="326072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548313" y="454342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537200" y="430371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113463" y="477837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546725" y="56515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549900" y="54165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126163" y="589121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908175" y="6232525"/>
            <a:ext cx="503238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2éme tour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1222375" y="6237288"/>
            <a:ext cx="473075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1er tour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493963" y="6232525"/>
            <a:ext cx="638175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1/4 de finale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219700" y="1157288"/>
            <a:ext cx="2159000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REPECHAGE du 1/4 de tableau A</a:t>
            </a:r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971550" y="1341438"/>
            <a:ext cx="2592388" cy="1150937"/>
          </a:xfrm>
          <a:prstGeom prst="roundRect">
            <a:avLst>
              <a:gd name="adj" fmla="val 16667"/>
            </a:avLst>
          </a:prstGeom>
          <a:solidFill>
            <a:srgbClr val="CCFFC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029" name="Oval 21"/>
          <p:cNvSpPr>
            <a:spLocks noChangeArrowheads="1"/>
          </p:cNvSpPr>
          <p:nvPr/>
        </p:nvSpPr>
        <p:spPr bwMode="auto">
          <a:xfrm>
            <a:off x="2393950" y="1544638"/>
            <a:ext cx="576263" cy="288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030" name="Oval 22"/>
          <p:cNvSpPr>
            <a:spLocks noChangeArrowheads="1"/>
          </p:cNvSpPr>
          <p:nvPr/>
        </p:nvSpPr>
        <p:spPr bwMode="auto">
          <a:xfrm>
            <a:off x="1755775" y="2133600"/>
            <a:ext cx="639763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8214" name="Text Box 23"/>
          <p:cNvSpPr txBox="1">
            <a:spLocks noChangeAspect="1" noChangeArrowheads="1"/>
          </p:cNvSpPr>
          <p:nvPr/>
        </p:nvSpPr>
        <p:spPr bwMode="auto">
          <a:xfrm>
            <a:off x="1169988" y="14128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8215" name="Text Box 24"/>
          <p:cNvSpPr txBox="1">
            <a:spLocks noChangeAspect="1" noChangeArrowheads="1"/>
          </p:cNvSpPr>
          <p:nvPr/>
        </p:nvSpPr>
        <p:spPr bwMode="auto">
          <a:xfrm>
            <a:off x="1169988" y="15303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8216" name="Text Box 25"/>
          <p:cNvSpPr txBox="1">
            <a:spLocks noChangeAspect="1" noChangeArrowheads="1"/>
          </p:cNvSpPr>
          <p:nvPr/>
        </p:nvSpPr>
        <p:spPr bwMode="auto">
          <a:xfrm>
            <a:off x="1166813" y="16430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ALBERT</a:t>
            </a:r>
          </a:p>
        </p:txBody>
      </p:sp>
      <p:sp>
        <p:nvSpPr>
          <p:cNvPr id="8217" name="Text Box 26"/>
          <p:cNvSpPr txBox="1">
            <a:spLocks noChangeAspect="1" noChangeArrowheads="1"/>
          </p:cNvSpPr>
          <p:nvPr/>
        </p:nvSpPr>
        <p:spPr bwMode="auto">
          <a:xfrm>
            <a:off x="1166813" y="17653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8218" name="Text Box 27"/>
          <p:cNvSpPr txBox="1">
            <a:spLocks noChangeAspect="1" noChangeArrowheads="1"/>
          </p:cNvSpPr>
          <p:nvPr/>
        </p:nvSpPr>
        <p:spPr bwMode="auto">
          <a:xfrm>
            <a:off x="1166813" y="18827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8219" name="Text Box 28"/>
          <p:cNvSpPr txBox="1">
            <a:spLocks noChangeAspect="1" noChangeArrowheads="1"/>
          </p:cNvSpPr>
          <p:nvPr/>
        </p:nvSpPr>
        <p:spPr bwMode="auto">
          <a:xfrm>
            <a:off x="1163638" y="21177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8220" name="Text Box 29"/>
          <p:cNvSpPr txBox="1">
            <a:spLocks noChangeAspect="1" noChangeArrowheads="1"/>
          </p:cNvSpPr>
          <p:nvPr/>
        </p:nvSpPr>
        <p:spPr bwMode="auto">
          <a:xfrm>
            <a:off x="1163638" y="22304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</p:txBody>
      </p:sp>
      <p:sp>
        <p:nvSpPr>
          <p:cNvPr id="43038" name="Text Box 30"/>
          <p:cNvSpPr txBox="1">
            <a:spLocks noChangeAspect="1" noChangeArrowheads="1"/>
          </p:cNvSpPr>
          <p:nvPr/>
        </p:nvSpPr>
        <p:spPr bwMode="auto">
          <a:xfrm>
            <a:off x="1882775" y="14652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43039" name="Text Box 31"/>
          <p:cNvSpPr txBox="1">
            <a:spLocks noChangeAspect="1" noChangeArrowheads="1"/>
          </p:cNvSpPr>
          <p:nvPr/>
        </p:nvSpPr>
        <p:spPr bwMode="auto">
          <a:xfrm>
            <a:off x="1882775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43041" name="Text Box 33"/>
          <p:cNvSpPr txBox="1">
            <a:spLocks noChangeAspect="1" noChangeArrowheads="1"/>
          </p:cNvSpPr>
          <p:nvPr/>
        </p:nvSpPr>
        <p:spPr bwMode="auto">
          <a:xfrm>
            <a:off x="2506663" y="1582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43042" name="Text Box 34"/>
          <p:cNvSpPr txBox="1">
            <a:spLocks noChangeAspect="1" noChangeArrowheads="1"/>
          </p:cNvSpPr>
          <p:nvPr/>
        </p:nvSpPr>
        <p:spPr bwMode="auto">
          <a:xfrm>
            <a:off x="2506663" y="20526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43043" name="Text Box 35"/>
          <p:cNvSpPr txBox="1">
            <a:spLocks noChangeAspect="1" noChangeArrowheads="1"/>
          </p:cNvSpPr>
          <p:nvPr/>
        </p:nvSpPr>
        <p:spPr bwMode="auto">
          <a:xfrm>
            <a:off x="3148013" y="18161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43044" name="Oval 36"/>
          <p:cNvSpPr>
            <a:spLocks noChangeArrowheads="1"/>
          </p:cNvSpPr>
          <p:nvPr/>
        </p:nvSpPr>
        <p:spPr bwMode="auto">
          <a:xfrm>
            <a:off x="1082675" y="1970088"/>
            <a:ext cx="719138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8227" name="Text Box 37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43054" name="Text Box 46"/>
          <p:cNvSpPr txBox="1">
            <a:spLocks noChangeAspect="1" noChangeArrowheads="1"/>
          </p:cNvSpPr>
          <p:nvPr/>
        </p:nvSpPr>
        <p:spPr bwMode="auto">
          <a:xfrm>
            <a:off x="1905000" y="1905000"/>
            <a:ext cx="628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5219700" y="2349500"/>
            <a:ext cx="2159000" cy="2444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REPECHAGE du 1/4 de tableau B</a:t>
            </a:r>
          </a:p>
        </p:txBody>
      </p: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5580063" y="3860800"/>
            <a:ext cx="2159000" cy="2444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REPECHAGE du 1/4 de tableau C</a:t>
            </a:r>
          </a:p>
        </p:txBody>
      </p:sp>
      <p:sp>
        <p:nvSpPr>
          <p:cNvPr id="43058" name="Text Box 50"/>
          <p:cNvSpPr txBox="1">
            <a:spLocks noChangeArrowheads="1"/>
          </p:cNvSpPr>
          <p:nvPr/>
        </p:nvSpPr>
        <p:spPr bwMode="auto">
          <a:xfrm>
            <a:off x="5292725" y="5013325"/>
            <a:ext cx="2159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REPECHAGE du 1/4 de tableau D</a:t>
            </a:r>
          </a:p>
        </p:txBody>
      </p:sp>
      <p:sp>
        <p:nvSpPr>
          <p:cNvPr id="43059" name="AutoShape 51"/>
          <p:cNvSpPr>
            <a:spLocks noChangeArrowheads="1"/>
          </p:cNvSpPr>
          <p:nvPr/>
        </p:nvSpPr>
        <p:spPr bwMode="auto">
          <a:xfrm>
            <a:off x="971550" y="2520950"/>
            <a:ext cx="2592388" cy="1136650"/>
          </a:xfrm>
          <a:prstGeom prst="roundRect">
            <a:avLst>
              <a:gd name="adj" fmla="val 16667"/>
            </a:avLst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8233" name="Text Box 52"/>
          <p:cNvSpPr txBox="1">
            <a:spLocks noChangeAspect="1" noChangeArrowheads="1"/>
          </p:cNvSpPr>
          <p:nvPr/>
        </p:nvSpPr>
        <p:spPr bwMode="auto">
          <a:xfrm>
            <a:off x="1169988" y="2636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8234" name="Text Box 53"/>
          <p:cNvSpPr txBox="1">
            <a:spLocks noChangeAspect="1" noChangeArrowheads="1"/>
          </p:cNvSpPr>
          <p:nvPr/>
        </p:nvSpPr>
        <p:spPr bwMode="auto">
          <a:xfrm>
            <a:off x="1169988" y="275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</a:p>
        </p:txBody>
      </p:sp>
      <p:sp>
        <p:nvSpPr>
          <p:cNvPr id="8235" name="Text Box 54"/>
          <p:cNvSpPr txBox="1">
            <a:spLocks noChangeAspect="1" noChangeArrowheads="1"/>
          </p:cNvSpPr>
          <p:nvPr/>
        </p:nvSpPr>
        <p:spPr bwMode="auto">
          <a:xfrm>
            <a:off x="1166813" y="28670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8236" name="Text Box 55"/>
          <p:cNvSpPr txBox="1">
            <a:spLocks noChangeAspect="1" noChangeArrowheads="1"/>
          </p:cNvSpPr>
          <p:nvPr/>
        </p:nvSpPr>
        <p:spPr bwMode="auto">
          <a:xfrm>
            <a:off x="1166813" y="29892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8237" name="Text Box 56"/>
          <p:cNvSpPr txBox="1">
            <a:spLocks noChangeAspect="1" noChangeArrowheads="1"/>
          </p:cNvSpPr>
          <p:nvPr/>
        </p:nvSpPr>
        <p:spPr bwMode="auto">
          <a:xfrm>
            <a:off x="1166813" y="3106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</a:p>
        </p:txBody>
      </p:sp>
      <p:sp>
        <p:nvSpPr>
          <p:cNvPr id="8238" name="Text Box 57"/>
          <p:cNvSpPr txBox="1">
            <a:spLocks noChangeAspect="1" noChangeArrowheads="1"/>
          </p:cNvSpPr>
          <p:nvPr/>
        </p:nvSpPr>
        <p:spPr bwMode="auto">
          <a:xfrm>
            <a:off x="1163638" y="33416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8239" name="Text Box 58"/>
          <p:cNvSpPr txBox="1">
            <a:spLocks noChangeAspect="1" noChangeArrowheads="1"/>
          </p:cNvSpPr>
          <p:nvPr/>
        </p:nvSpPr>
        <p:spPr bwMode="auto">
          <a:xfrm>
            <a:off x="1163638" y="34544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43067" name="Text Box 59"/>
          <p:cNvSpPr txBox="1">
            <a:spLocks noChangeAspect="1" noChangeArrowheads="1"/>
          </p:cNvSpPr>
          <p:nvPr/>
        </p:nvSpPr>
        <p:spPr bwMode="auto">
          <a:xfrm>
            <a:off x="1882775" y="2689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43068" name="Text Box 60"/>
          <p:cNvSpPr txBox="1">
            <a:spLocks noChangeAspect="1" noChangeArrowheads="1"/>
          </p:cNvSpPr>
          <p:nvPr/>
        </p:nvSpPr>
        <p:spPr bwMode="auto">
          <a:xfrm>
            <a:off x="1882775" y="29241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43069" name="Text Box 61"/>
          <p:cNvSpPr txBox="1">
            <a:spLocks noChangeAspect="1" noChangeArrowheads="1"/>
          </p:cNvSpPr>
          <p:nvPr/>
        </p:nvSpPr>
        <p:spPr bwMode="auto">
          <a:xfrm>
            <a:off x="1882775" y="31623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43070" name="Text Box 62"/>
          <p:cNvSpPr txBox="1">
            <a:spLocks noChangeAspect="1" noChangeArrowheads="1"/>
          </p:cNvSpPr>
          <p:nvPr/>
        </p:nvSpPr>
        <p:spPr bwMode="auto">
          <a:xfrm>
            <a:off x="1882775" y="33877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43071" name="Text Box 63"/>
          <p:cNvSpPr txBox="1">
            <a:spLocks noChangeAspect="1" noChangeArrowheads="1"/>
          </p:cNvSpPr>
          <p:nvPr/>
        </p:nvSpPr>
        <p:spPr bwMode="auto">
          <a:xfrm>
            <a:off x="2506663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43072" name="Text Box 64"/>
          <p:cNvSpPr txBox="1">
            <a:spLocks noChangeAspect="1" noChangeArrowheads="1"/>
          </p:cNvSpPr>
          <p:nvPr/>
        </p:nvSpPr>
        <p:spPr bwMode="auto">
          <a:xfrm>
            <a:off x="2503488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43073" name="Text Box 65"/>
          <p:cNvSpPr txBox="1">
            <a:spLocks noChangeAspect="1" noChangeArrowheads="1"/>
          </p:cNvSpPr>
          <p:nvPr/>
        </p:nvSpPr>
        <p:spPr bwMode="auto">
          <a:xfrm>
            <a:off x="3148013" y="30400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8247" name="Text Box 66"/>
          <p:cNvSpPr txBox="1">
            <a:spLocks noChangeAspect="1" noChangeArrowheads="1"/>
          </p:cNvSpPr>
          <p:nvPr/>
        </p:nvSpPr>
        <p:spPr bwMode="auto">
          <a:xfrm>
            <a:off x="1163638" y="322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43075" name="Oval 67"/>
          <p:cNvSpPr>
            <a:spLocks noChangeArrowheads="1"/>
          </p:cNvSpPr>
          <p:nvPr/>
        </p:nvSpPr>
        <p:spPr bwMode="auto">
          <a:xfrm>
            <a:off x="2408238" y="2762250"/>
            <a:ext cx="639762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076" name="Oval 68"/>
          <p:cNvSpPr>
            <a:spLocks noChangeArrowheads="1"/>
          </p:cNvSpPr>
          <p:nvPr/>
        </p:nvSpPr>
        <p:spPr bwMode="auto">
          <a:xfrm>
            <a:off x="1803400" y="3132138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077" name="Oval 69"/>
          <p:cNvSpPr>
            <a:spLocks noChangeArrowheads="1"/>
          </p:cNvSpPr>
          <p:nvPr/>
        </p:nvSpPr>
        <p:spPr bwMode="auto">
          <a:xfrm>
            <a:off x="1039813" y="3429000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085" name="AutoShape 77"/>
          <p:cNvSpPr>
            <a:spLocks noChangeArrowheads="1"/>
          </p:cNvSpPr>
          <p:nvPr/>
        </p:nvSpPr>
        <p:spPr bwMode="auto">
          <a:xfrm>
            <a:off x="971550" y="3716338"/>
            <a:ext cx="2592388" cy="1150937"/>
          </a:xfrm>
          <a:prstGeom prst="roundRect">
            <a:avLst>
              <a:gd name="adj" fmla="val 16667"/>
            </a:avLst>
          </a:prstGeom>
          <a:solidFill>
            <a:srgbClr val="FFCC99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8252" name="Text Box 78"/>
          <p:cNvSpPr txBox="1">
            <a:spLocks noChangeAspect="1" noChangeArrowheads="1"/>
          </p:cNvSpPr>
          <p:nvPr/>
        </p:nvSpPr>
        <p:spPr bwMode="auto">
          <a:xfrm>
            <a:off x="1162050" y="3870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8253" name="Text Box 79"/>
          <p:cNvSpPr txBox="1">
            <a:spLocks noChangeAspect="1" noChangeArrowheads="1"/>
          </p:cNvSpPr>
          <p:nvPr/>
        </p:nvSpPr>
        <p:spPr bwMode="auto">
          <a:xfrm>
            <a:off x="1162050" y="3987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8254" name="Text Box 80"/>
          <p:cNvSpPr txBox="1">
            <a:spLocks noChangeAspect="1" noChangeArrowheads="1"/>
          </p:cNvSpPr>
          <p:nvPr/>
        </p:nvSpPr>
        <p:spPr bwMode="auto">
          <a:xfrm>
            <a:off x="1158875" y="41005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CHRISTOPHE</a:t>
            </a:r>
          </a:p>
        </p:txBody>
      </p:sp>
      <p:sp>
        <p:nvSpPr>
          <p:cNvPr id="8255" name="Text Box 81"/>
          <p:cNvSpPr txBox="1">
            <a:spLocks noChangeAspect="1" noChangeArrowheads="1"/>
          </p:cNvSpPr>
          <p:nvPr/>
        </p:nvSpPr>
        <p:spPr bwMode="auto">
          <a:xfrm>
            <a:off x="1158875" y="42227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8256" name="Text Box 82"/>
          <p:cNvSpPr txBox="1">
            <a:spLocks noChangeAspect="1" noChangeArrowheads="1"/>
          </p:cNvSpPr>
          <p:nvPr/>
        </p:nvSpPr>
        <p:spPr bwMode="auto">
          <a:xfrm>
            <a:off x="1158875" y="4340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</a:p>
        </p:txBody>
      </p:sp>
      <p:sp>
        <p:nvSpPr>
          <p:cNvPr id="8257" name="Text Box 83"/>
          <p:cNvSpPr txBox="1">
            <a:spLocks noChangeAspect="1" noChangeArrowheads="1"/>
          </p:cNvSpPr>
          <p:nvPr/>
        </p:nvSpPr>
        <p:spPr bwMode="auto">
          <a:xfrm>
            <a:off x="1155700" y="45751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8258" name="Text Box 84"/>
          <p:cNvSpPr txBox="1">
            <a:spLocks noChangeAspect="1" noChangeArrowheads="1"/>
          </p:cNvSpPr>
          <p:nvPr/>
        </p:nvSpPr>
        <p:spPr bwMode="auto">
          <a:xfrm>
            <a:off x="1155700" y="46878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43093" name="Text Box 85"/>
          <p:cNvSpPr txBox="1">
            <a:spLocks noChangeAspect="1" noChangeArrowheads="1"/>
          </p:cNvSpPr>
          <p:nvPr/>
        </p:nvSpPr>
        <p:spPr bwMode="auto">
          <a:xfrm>
            <a:off x="1874838" y="39227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43094" name="Text Box 86"/>
          <p:cNvSpPr txBox="1">
            <a:spLocks noChangeAspect="1" noChangeArrowheads="1"/>
          </p:cNvSpPr>
          <p:nvPr/>
        </p:nvSpPr>
        <p:spPr bwMode="auto">
          <a:xfrm>
            <a:off x="1874838" y="4157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43095" name="Text Box 87"/>
          <p:cNvSpPr txBox="1">
            <a:spLocks noChangeAspect="1" noChangeArrowheads="1"/>
          </p:cNvSpPr>
          <p:nvPr/>
        </p:nvSpPr>
        <p:spPr bwMode="auto">
          <a:xfrm>
            <a:off x="1874838" y="43957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43096" name="Text Box 88"/>
          <p:cNvSpPr txBox="1">
            <a:spLocks noChangeAspect="1" noChangeArrowheads="1"/>
          </p:cNvSpPr>
          <p:nvPr/>
        </p:nvSpPr>
        <p:spPr bwMode="auto">
          <a:xfrm>
            <a:off x="1865313" y="4621213"/>
            <a:ext cx="62865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97" name="Text Box 89"/>
          <p:cNvSpPr txBox="1">
            <a:spLocks noChangeAspect="1" noChangeArrowheads="1"/>
          </p:cNvSpPr>
          <p:nvPr/>
        </p:nvSpPr>
        <p:spPr bwMode="auto">
          <a:xfrm>
            <a:off x="2498725" y="4040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43098" name="Text Box 90"/>
          <p:cNvSpPr txBox="1">
            <a:spLocks noChangeAspect="1" noChangeArrowheads="1"/>
          </p:cNvSpPr>
          <p:nvPr/>
        </p:nvSpPr>
        <p:spPr bwMode="auto">
          <a:xfrm>
            <a:off x="2495550" y="4510088"/>
            <a:ext cx="6286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99" name="Text Box 91"/>
          <p:cNvSpPr txBox="1">
            <a:spLocks noChangeAspect="1" noChangeArrowheads="1"/>
          </p:cNvSpPr>
          <p:nvPr/>
        </p:nvSpPr>
        <p:spPr bwMode="auto">
          <a:xfrm>
            <a:off x="3140075" y="4273550"/>
            <a:ext cx="628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8266" name="Text Box 92"/>
          <p:cNvSpPr txBox="1">
            <a:spLocks noChangeAspect="1" noChangeArrowheads="1"/>
          </p:cNvSpPr>
          <p:nvPr/>
        </p:nvSpPr>
        <p:spPr bwMode="auto">
          <a:xfrm>
            <a:off x="1155700" y="4459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43101" name="Oval 93"/>
          <p:cNvSpPr>
            <a:spLocks noChangeArrowheads="1"/>
          </p:cNvSpPr>
          <p:nvPr/>
        </p:nvSpPr>
        <p:spPr bwMode="auto">
          <a:xfrm>
            <a:off x="1039813" y="4549775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102" name="Oval 94"/>
          <p:cNvSpPr>
            <a:spLocks noChangeArrowheads="1"/>
          </p:cNvSpPr>
          <p:nvPr/>
        </p:nvSpPr>
        <p:spPr bwMode="auto">
          <a:xfrm>
            <a:off x="1758950" y="4365625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103" name="Oval 95"/>
          <p:cNvSpPr>
            <a:spLocks noChangeArrowheads="1"/>
          </p:cNvSpPr>
          <p:nvPr/>
        </p:nvSpPr>
        <p:spPr bwMode="auto">
          <a:xfrm>
            <a:off x="2382838" y="4014788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108" name="AutoShape 100"/>
          <p:cNvSpPr>
            <a:spLocks noChangeArrowheads="1"/>
          </p:cNvSpPr>
          <p:nvPr/>
        </p:nvSpPr>
        <p:spPr bwMode="auto">
          <a:xfrm>
            <a:off x="971550" y="4941888"/>
            <a:ext cx="2592388" cy="1150937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8271" name="Text Box 101"/>
          <p:cNvSpPr txBox="1">
            <a:spLocks noChangeAspect="1" noChangeArrowheads="1"/>
          </p:cNvSpPr>
          <p:nvPr/>
        </p:nvSpPr>
        <p:spPr bwMode="auto">
          <a:xfrm>
            <a:off x="1160463" y="5094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ADRIEN</a:t>
            </a:r>
          </a:p>
        </p:txBody>
      </p:sp>
      <p:sp>
        <p:nvSpPr>
          <p:cNvPr id="8272" name="Text Box 102"/>
          <p:cNvSpPr txBox="1">
            <a:spLocks noChangeAspect="1" noChangeArrowheads="1"/>
          </p:cNvSpPr>
          <p:nvPr/>
        </p:nvSpPr>
        <p:spPr bwMode="auto">
          <a:xfrm>
            <a:off x="1160463" y="5211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8273" name="Text Box 103"/>
          <p:cNvSpPr txBox="1">
            <a:spLocks noChangeAspect="1" noChangeArrowheads="1"/>
          </p:cNvSpPr>
          <p:nvPr/>
        </p:nvSpPr>
        <p:spPr bwMode="auto">
          <a:xfrm>
            <a:off x="1157288" y="53244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</a:p>
        </p:txBody>
      </p:sp>
      <p:sp>
        <p:nvSpPr>
          <p:cNvPr id="8274" name="Text Box 104"/>
          <p:cNvSpPr txBox="1">
            <a:spLocks noChangeAspect="1" noChangeArrowheads="1"/>
          </p:cNvSpPr>
          <p:nvPr/>
        </p:nvSpPr>
        <p:spPr bwMode="auto">
          <a:xfrm>
            <a:off x="1157288" y="54467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8275" name="Text Box 105"/>
          <p:cNvSpPr txBox="1">
            <a:spLocks noChangeAspect="1" noChangeArrowheads="1"/>
          </p:cNvSpPr>
          <p:nvPr/>
        </p:nvSpPr>
        <p:spPr bwMode="auto">
          <a:xfrm>
            <a:off x="1157288" y="5564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8276" name="Text Box 106"/>
          <p:cNvSpPr txBox="1">
            <a:spLocks noChangeAspect="1" noChangeArrowheads="1"/>
          </p:cNvSpPr>
          <p:nvPr/>
        </p:nvSpPr>
        <p:spPr bwMode="auto">
          <a:xfrm>
            <a:off x="1154113" y="57991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sp>
        <p:nvSpPr>
          <p:cNvPr id="8277" name="Text Box 107"/>
          <p:cNvSpPr txBox="1">
            <a:spLocks noChangeAspect="1" noChangeArrowheads="1"/>
          </p:cNvSpPr>
          <p:nvPr/>
        </p:nvSpPr>
        <p:spPr bwMode="auto">
          <a:xfrm>
            <a:off x="1154113" y="59118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43116" name="Text Box 108"/>
          <p:cNvSpPr txBox="1">
            <a:spLocks noChangeAspect="1" noChangeArrowheads="1"/>
          </p:cNvSpPr>
          <p:nvPr/>
        </p:nvSpPr>
        <p:spPr bwMode="auto">
          <a:xfrm>
            <a:off x="1873250" y="51466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43117" name="Text Box 109"/>
          <p:cNvSpPr txBox="1">
            <a:spLocks noChangeAspect="1" noChangeArrowheads="1"/>
          </p:cNvSpPr>
          <p:nvPr/>
        </p:nvSpPr>
        <p:spPr bwMode="auto">
          <a:xfrm>
            <a:off x="1873250" y="5381625"/>
            <a:ext cx="628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43118" name="Text Box 110"/>
          <p:cNvSpPr txBox="1">
            <a:spLocks noChangeAspect="1" noChangeArrowheads="1"/>
          </p:cNvSpPr>
          <p:nvPr/>
        </p:nvSpPr>
        <p:spPr bwMode="auto">
          <a:xfrm>
            <a:off x="1873250" y="5619750"/>
            <a:ext cx="6286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19" name="Text Box 111"/>
          <p:cNvSpPr txBox="1">
            <a:spLocks noChangeAspect="1" noChangeArrowheads="1"/>
          </p:cNvSpPr>
          <p:nvPr/>
        </p:nvSpPr>
        <p:spPr bwMode="auto">
          <a:xfrm>
            <a:off x="1873250" y="5845175"/>
            <a:ext cx="6286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20" name="Text Box 112"/>
          <p:cNvSpPr txBox="1">
            <a:spLocks noChangeAspect="1" noChangeArrowheads="1"/>
          </p:cNvSpPr>
          <p:nvPr/>
        </p:nvSpPr>
        <p:spPr bwMode="auto">
          <a:xfrm>
            <a:off x="2497138" y="5264150"/>
            <a:ext cx="6286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21" name="Text Box 113"/>
          <p:cNvSpPr txBox="1">
            <a:spLocks noChangeAspect="1" noChangeArrowheads="1"/>
          </p:cNvSpPr>
          <p:nvPr/>
        </p:nvSpPr>
        <p:spPr bwMode="auto">
          <a:xfrm>
            <a:off x="2493963" y="57340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43122" name="Text Box 114"/>
          <p:cNvSpPr txBox="1">
            <a:spLocks noChangeAspect="1" noChangeArrowheads="1"/>
          </p:cNvSpPr>
          <p:nvPr/>
        </p:nvSpPr>
        <p:spPr bwMode="auto">
          <a:xfrm>
            <a:off x="3138488" y="5497513"/>
            <a:ext cx="628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85" name="Text Box 115"/>
          <p:cNvSpPr txBox="1">
            <a:spLocks noChangeAspect="1" noChangeArrowheads="1"/>
          </p:cNvSpPr>
          <p:nvPr/>
        </p:nvSpPr>
        <p:spPr bwMode="auto">
          <a:xfrm>
            <a:off x="1154113" y="56832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43124" name="Oval 116"/>
          <p:cNvSpPr>
            <a:spLocks noChangeArrowheads="1"/>
          </p:cNvSpPr>
          <p:nvPr/>
        </p:nvSpPr>
        <p:spPr bwMode="auto">
          <a:xfrm>
            <a:off x="1771650" y="5122863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125" name="Oval 117"/>
          <p:cNvSpPr>
            <a:spLocks noChangeArrowheads="1"/>
          </p:cNvSpPr>
          <p:nvPr/>
        </p:nvSpPr>
        <p:spPr bwMode="auto">
          <a:xfrm>
            <a:off x="2363788" y="5718175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3128" name="Text Box 120"/>
          <p:cNvSpPr txBox="1">
            <a:spLocks noChangeArrowheads="1"/>
          </p:cNvSpPr>
          <p:nvPr/>
        </p:nvSpPr>
        <p:spPr bwMode="auto">
          <a:xfrm>
            <a:off x="3165475" y="6237288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grpSp>
        <p:nvGrpSpPr>
          <p:cNvPr id="43156" name="Group 148"/>
          <p:cNvGrpSpPr>
            <a:grpSpLocks/>
          </p:cNvGrpSpPr>
          <p:nvPr/>
        </p:nvGrpSpPr>
        <p:grpSpPr bwMode="auto">
          <a:xfrm>
            <a:off x="971550" y="5314950"/>
            <a:ext cx="647700" cy="107950"/>
            <a:chOff x="612" y="3348"/>
            <a:chExt cx="408" cy="68"/>
          </a:xfrm>
        </p:grpSpPr>
        <p:sp>
          <p:nvSpPr>
            <p:cNvPr id="8313" name="Oval 149"/>
            <p:cNvSpPr>
              <a:spLocks noChangeArrowheads="1"/>
            </p:cNvSpPr>
            <p:nvPr/>
          </p:nvSpPr>
          <p:spPr bwMode="auto">
            <a:xfrm>
              <a:off x="612" y="3348"/>
              <a:ext cx="403" cy="6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8314" name="Line 150"/>
            <p:cNvSpPr>
              <a:spLocks noChangeShapeType="1"/>
            </p:cNvSpPr>
            <p:nvPr/>
          </p:nvSpPr>
          <p:spPr bwMode="auto">
            <a:xfrm>
              <a:off x="612" y="3385"/>
              <a:ext cx="40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3159" name="Text Box 151"/>
          <p:cNvSpPr txBox="1">
            <a:spLocks noChangeArrowheads="1"/>
          </p:cNvSpPr>
          <p:nvPr/>
        </p:nvSpPr>
        <p:spPr bwMode="auto">
          <a:xfrm>
            <a:off x="1878013" y="908050"/>
            <a:ext cx="503237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2eme tour</a:t>
            </a:r>
          </a:p>
        </p:txBody>
      </p:sp>
      <p:sp>
        <p:nvSpPr>
          <p:cNvPr id="43160" name="Text Box 152"/>
          <p:cNvSpPr txBox="1">
            <a:spLocks noChangeArrowheads="1"/>
          </p:cNvSpPr>
          <p:nvPr/>
        </p:nvSpPr>
        <p:spPr bwMode="auto">
          <a:xfrm>
            <a:off x="1222375" y="912813"/>
            <a:ext cx="473075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1er tour</a:t>
            </a:r>
          </a:p>
        </p:txBody>
      </p:sp>
      <p:sp>
        <p:nvSpPr>
          <p:cNvPr id="43161" name="Text Box 153"/>
          <p:cNvSpPr txBox="1">
            <a:spLocks noChangeArrowheads="1"/>
          </p:cNvSpPr>
          <p:nvPr/>
        </p:nvSpPr>
        <p:spPr bwMode="auto">
          <a:xfrm>
            <a:off x="2457450" y="908050"/>
            <a:ext cx="638175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1/4 de finale</a:t>
            </a:r>
          </a:p>
        </p:txBody>
      </p:sp>
      <p:sp>
        <p:nvSpPr>
          <p:cNvPr id="43162" name="Text Box 154"/>
          <p:cNvSpPr txBox="1">
            <a:spLocks noChangeArrowheads="1"/>
          </p:cNvSpPr>
          <p:nvPr/>
        </p:nvSpPr>
        <p:spPr bwMode="auto">
          <a:xfrm>
            <a:off x="3173413" y="912813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43168" name="Text Box 160"/>
          <p:cNvSpPr txBox="1">
            <a:spLocks noChangeArrowheads="1"/>
          </p:cNvSpPr>
          <p:nvPr/>
        </p:nvSpPr>
        <p:spPr bwMode="auto">
          <a:xfrm>
            <a:off x="4419600" y="762000"/>
            <a:ext cx="3733800" cy="244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Faire avancer tous les combattants qui passent le 1er tour</a:t>
            </a:r>
          </a:p>
        </p:txBody>
      </p:sp>
      <p:sp>
        <p:nvSpPr>
          <p:cNvPr id="43169" name="Line 161"/>
          <p:cNvSpPr>
            <a:spLocks noChangeShapeType="1"/>
          </p:cNvSpPr>
          <p:nvPr/>
        </p:nvSpPr>
        <p:spPr bwMode="auto">
          <a:xfrm flipH="1">
            <a:off x="2339975" y="914400"/>
            <a:ext cx="2079625" cy="107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170" name="Text Box 162"/>
          <p:cNvSpPr txBox="1">
            <a:spLocks noChangeArrowheads="1"/>
          </p:cNvSpPr>
          <p:nvPr/>
        </p:nvSpPr>
        <p:spPr bwMode="auto">
          <a:xfrm>
            <a:off x="2554288" y="1076325"/>
            <a:ext cx="503237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3eme tour</a:t>
            </a:r>
          </a:p>
        </p:txBody>
      </p:sp>
      <p:sp>
        <p:nvSpPr>
          <p:cNvPr id="43171" name="Text Box 163"/>
          <p:cNvSpPr txBox="1">
            <a:spLocks noChangeArrowheads="1"/>
          </p:cNvSpPr>
          <p:nvPr/>
        </p:nvSpPr>
        <p:spPr bwMode="auto">
          <a:xfrm>
            <a:off x="2554288" y="6400800"/>
            <a:ext cx="503237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3eme tour</a:t>
            </a:r>
          </a:p>
        </p:txBody>
      </p:sp>
      <p:sp>
        <p:nvSpPr>
          <p:cNvPr id="43173" name="Text Box 165"/>
          <p:cNvSpPr txBox="1">
            <a:spLocks noChangeAspect="1" noChangeArrowheads="1"/>
          </p:cNvSpPr>
          <p:nvPr/>
        </p:nvSpPr>
        <p:spPr bwMode="auto">
          <a:xfrm>
            <a:off x="1905000" y="2133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43177" name="Text Box 169"/>
          <p:cNvSpPr txBox="1">
            <a:spLocks noChangeArrowheads="1"/>
          </p:cNvSpPr>
          <p:nvPr/>
        </p:nvSpPr>
        <p:spPr bwMode="auto">
          <a:xfrm>
            <a:off x="4140200" y="1628775"/>
            <a:ext cx="965200" cy="152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A</a:t>
            </a:r>
          </a:p>
        </p:txBody>
      </p:sp>
      <p:sp>
        <p:nvSpPr>
          <p:cNvPr id="43178" name="Line 170"/>
          <p:cNvSpPr>
            <a:spLocks noChangeShapeType="1"/>
          </p:cNvSpPr>
          <p:nvPr/>
        </p:nvSpPr>
        <p:spPr bwMode="auto">
          <a:xfrm flipH="1">
            <a:off x="3563938" y="1700213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180" name="Line 172"/>
          <p:cNvSpPr>
            <a:spLocks noChangeShapeType="1"/>
          </p:cNvSpPr>
          <p:nvPr/>
        </p:nvSpPr>
        <p:spPr bwMode="auto">
          <a:xfrm flipH="1">
            <a:off x="3581400" y="2924175"/>
            <a:ext cx="77470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182" name="Line 174"/>
          <p:cNvSpPr>
            <a:spLocks noChangeShapeType="1"/>
          </p:cNvSpPr>
          <p:nvPr/>
        </p:nvSpPr>
        <p:spPr bwMode="auto">
          <a:xfrm flipH="1">
            <a:off x="3581400" y="4221163"/>
            <a:ext cx="7747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184" name="Line 176"/>
          <p:cNvSpPr>
            <a:spLocks noChangeShapeType="1"/>
          </p:cNvSpPr>
          <p:nvPr/>
        </p:nvSpPr>
        <p:spPr bwMode="auto">
          <a:xfrm flipH="1">
            <a:off x="3581400" y="5445125"/>
            <a:ext cx="703263" cy="4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199" name="Text Box 191"/>
          <p:cNvSpPr txBox="1">
            <a:spLocks noChangeArrowheads="1"/>
          </p:cNvSpPr>
          <p:nvPr/>
        </p:nvSpPr>
        <p:spPr bwMode="auto">
          <a:xfrm>
            <a:off x="4343400" y="2819400"/>
            <a:ext cx="889000" cy="152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B</a:t>
            </a:r>
          </a:p>
        </p:txBody>
      </p:sp>
      <p:sp>
        <p:nvSpPr>
          <p:cNvPr id="43200" name="Text Box 192"/>
          <p:cNvSpPr txBox="1">
            <a:spLocks noChangeArrowheads="1"/>
          </p:cNvSpPr>
          <p:nvPr/>
        </p:nvSpPr>
        <p:spPr bwMode="auto">
          <a:xfrm>
            <a:off x="4419600" y="4114800"/>
            <a:ext cx="889000" cy="1524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C</a:t>
            </a:r>
          </a:p>
        </p:txBody>
      </p:sp>
      <p:sp>
        <p:nvSpPr>
          <p:cNvPr id="43273" name="AutoShape 265"/>
          <p:cNvSpPr>
            <a:spLocks noChangeArrowheads="1"/>
          </p:cNvSpPr>
          <p:nvPr/>
        </p:nvSpPr>
        <p:spPr bwMode="auto">
          <a:xfrm>
            <a:off x="1531938" y="5289550"/>
            <a:ext cx="144462" cy="144463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fr-FR" altLang="fr-FR" sz="900" b="1" baseline="-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3274" name="Line 266"/>
          <p:cNvSpPr>
            <a:spLocks noChangeShapeType="1"/>
          </p:cNvSpPr>
          <p:nvPr/>
        </p:nvSpPr>
        <p:spPr bwMode="auto">
          <a:xfrm flipH="1">
            <a:off x="971550" y="5445125"/>
            <a:ext cx="6048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276" name="Text Box 268"/>
          <p:cNvSpPr txBox="1">
            <a:spLocks noChangeArrowheads="1"/>
          </p:cNvSpPr>
          <p:nvPr/>
        </p:nvSpPr>
        <p:spPr bwMode="auto">
          <a:xfrm>
            <a:off x="76200" y="6172200"/>
            <a:ext cx="1111250" cy="387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Hansoku-Make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fr-FR" altLang="fr-FR" sz="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Elimination directe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fr-FR" altLang="fr-FR" sz="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repêchable</a:t>
            </a:r>
          </a:p>
        </p:txBody>
      </p:sp>
      <p:sp>
        <p:nvSpPr>
          <p:cNvPr id="43277" name="Text Box 269"/>
          <p:cNvSpPr txBox="1">
            <a:spLocks noChangeArrowheads="1"/>
          </p:cNvSpPr>
          <p:nvPr/>
        </p:nvSpPr>
        <p:spPr bwMode="auto">
          <a:xfrm>
            <a:off x="4267200" y="5334000"/>
            <a:ext cx="889000" cy="152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D</a:t>
            </a:r>
          </a:p>
        </p:txBody>
      </p:sp>
      <p:sp>
        <p:nvSpPr>
          <p:cNvPr id="8329" name="Text Box 284"/>
          <p:cNvSpPr txBox="1">
            <a:spLocks noChangeArrowheads="1"/>
          </p:cNvSpPr>
          <p:nvPr/>
        </p:nvSpPr>
        <p:spPr bwMode="auto">
          <a:xfrm>
            <a:off x="1371600" y="228600"/>
            <a:ext cx="60960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882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Faire les combats du 1er tour, 2 </a:t>
            </a:r>
            <a:r>
              <a:rPr lang="fr-FR" altLang="fr-F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tour et 3 </a:t>
            </a:r>
            <a:r>
              <a:rPr lang="fr-FR" altLang="fr-F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tour</a:t>
            </a:r>
          </a:p>
        </p:txBody>
      </p:sp>
      <p:sp>
        <p:nvSpPr>
          <p:cNvPr id="8311" name="Text Box 286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3/10</a:t>
            </a:r>
            <a:endParaRPr lang="fr-FR" altLang="fr-FR" sz="2400"/>
          </a:p>
        </p:txBody>
      </p:sp>
      <p:sp>
        <p:nvSpPr>
          <p:cNvPr id="155" name="Text Box 191"/>
          <p:cNvSpPr txBox="1">
            <a:spLocks noChangeArrowheads="1"/>
          </p:cNvSpPr>
          <p:nvPr/>
        </p:nvSpPr>
        <p:spPr bwMode="auto">
          <a:xfrm>
            <a:off x="7596188" y="228600"/>
            <a:ext cx="1319212" cy="381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!!! ATTENTION !!!!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aux temps de repos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4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4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4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4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4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4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4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4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4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4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500"/>
                                        <p:tgtEl>
                                          <p:spTgt spid="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1" dur="500"/>
                                        <p:tgtEl>
                                          <p:spTgt spid="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4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1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1" dur="500"/>
                                        <p:tgtEl>
                                          <p:spTgt spid="4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4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9" dur="500"/>
                                        <p:tgtEl>
                                          <p:spTgt spid="4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3" dur="500"/>
                                        <p:tgtEl>
                                          <p:spTgt spid="4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7" dur="500"/>
                                        <p:tgtEl>
                                          <p:spTgt spid="4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1" dur="500"/>
                                        <p:tgtEl>
                                          <p:spTgt spid="4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5" dur="5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9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3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1" dur="500"/>
                                        <p:tgtEl>
                                          <p:spTgt spid="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4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4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4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4" dur="500"/>
                                        <p:tgtEl>
                                          <p:spTgt spid="4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8" dur="500"/>
                                        <p:tgtEl>
                                          <p:spTgt spid="4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2" dur="500"/>
                                        <p:tgtEl>
                                          <p:spTgt spid="4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6" dur="500"/>
                                        <p:tgtEl>
                                          <p:spTgt spid="4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0" dur="500"/>
                                        <p:tgtEl>
                                          <p:spTgt spid="4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4" dur="500"/>
                                        <p:tgtEl>
                                          <p:spTgt spid="4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8" dur="500"/>
                                        <p:tgtEl>
                                          <p:spTgt spid="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43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43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4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4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 autoUpdateAnimBg="0"/>
      <p:bldP spid="43012" grpId="0" animBg="1" autoUpdateAnimBg="0"/>
      <p:bldP spid="43013" grpId="0" animBg="1" autoUpdateAnimBg="0"/>
      <p:bldP spid="43014" grpId="0" animBg="1" autoUpdateAnimBg="0"/>
      <p:bldP spid="43015" grpId="0" animBg="1" autoUpdateAnimBg="0"/>
      <p:bldP spid="43016" grpId="0" animBg="1" autoUpdateAnimBg="0"/>
      <p:bldP spid="43017" grpId="0" animBg="1" autoUpdateAnimBg="0"/>
      <p:bldP spid="43018" grpId="0" animBg="1" autoUpdateAnimBg="0"/>
      <p:bldP spid="43019" grpId="0" animBg="1" autoUpdateAnimBg="0"/>
      <p:bldP spid="43020" grpId="0" animBg="1" autoUpdateAnimBg="0"/>
      <p:bldP spid="43021" grpId="0" animBg="1" autoUpdateAnimBg="0"/>
      <p:bldP spid="43022" grpId="0" animBg="1" autoUpdateAnimBg="0"/>
      <p:bldP spid="43024" grpId="0" animBg="1" autoUpdateAnimBg="0"/>
      <p:bldP spid="43025" grpId="0" animBg="1" autoUpdateAnimBg="0"/>
      <p:bldP spid="43026" grpId="0" animBg="1" autoUpdateAnimBg="0"/>
      <p:bldP spid="43027" grpId="0" animBg="1" autoUpdateAnimBg="0"/>
      <p:bldP spid="43028" grpId="0" animBg="1"/>
      <p:bldP spid="43029" grpId="0" animBg="1"/>
      <p:bldP spid="43030" grpId="0" animBg="1"/>
      <p:bldP spid="43038" grpId="0" autoUpdateAnimBg="0"/>
      <p:bldP spid="43039" grpId="0" autoUpdateAnimBg="0"/>
      <p:bldP spid="43041" grpId="0" autoUpdateAnimBg="0"/>
      <p:bldP spid="43042" grpId="0" autoUpdateAnimBg="0"/>
      <p:bldP spid="43043" grpId="0" autoUpdateAnimBg="0"/>
      <p:bldP spid="43044" grpId="0" animBg="1"/>
      <p:bldP spid="43054" grpId="0" autoUpdateAnimBg="0"/>
      <p:bldP spid="43056" grpId="0" animBg="1" autoUpdateAnimBg="0"/>
      <p:bldP spid="43057" grpId="0" animBg="1" autoUpdateAnimBg="0"/>
      <p:bldP spid="43058" grpId="0" animBg="1" autoUpdateAnimBg="0"/>
      <p:bldP spid="43059" grpId="0" animBg="1"/>
      <p:bldP spid="43067" grpId="0" autoUpdateAnimBg="0"/>
      <p:bldP spid="43068" grpId="0" autoUpdateAnimBg="0"/>
      <p:bldP spid="43069" grpId="0" autoUpdateAnimBg="0"/>
      <p:bldP spid="43070" grpId="0" autoUpdateAnimBg="0"/>
      <p:bldP spid="43071" grpId="0" autoUpdateAnimBg="0"/>
      <p:bldP spid="43072" grpId="0" autoUpdateAnimBg="0"/>
      <p:bldP spid="43073" grpId="0" autoUpdateAnimBg="0"/>
      <p:bldP spid="43075" grpId="0" animBg="1"/>
      <p:bldP spid="43076" grpId="0" animBg="1"/>
      <p:bldP spid="43077" grpId="0" animBg="1"/>
      <p:bldP spid="43085" grpId="0" animBg="1"/>
      <p:bldP spid="43093" grpId="0" autoUpdateAnimBg="0"/>
      <p:bldP spid="43094" grpId="0" autoUpdateAnimBg="0"/>
      <p:bldP spid="43095" grpId="0" autoUpdateAnimBg="0"/>
      <p:bldP spid="43096" grpId="0" autoUpdateAnimBg="0"/>
      <p:bldP spid="43097" grpId="0" autoUpdateAnimBg="0"/>
      <p:bldP spid="43098" grpId="0" autoUpdateAnimBg="0"/>
      <p:bldP spid="43099" grpId="0" autoUpdateAnimBg="0"/>
      <p:bldP spid="43101" grpId="0" animBg="1"/>
      <p:bldP spid="43102" grpId="0" animBg="1"/>
      <p:bldP spid="43103" grpId="0" animBg="1"/>
      <p:bldP spid="43108" grpId="0" animBg="1"/>
      <p:bldP spid="43116" grpId="0" autoUpdateAnimBg="0"/>
      <p:bldP spid="43117" grpId="0" autoUpdateAnimBg="0"/>
      <p:bldP spid="43118" grpId="0" autoUpdateAnimBg="0"/>
      <p:bldP spid="43119" grpId="0" autoUpdateAnimBg="0"/>
      <p:bldP spid="43120" grpId="0" autoUpdateAnimBg="0"/>
      <p:bldP spid="43121" grpId="0" autoUpdateAnimBg="0"/>
      <p:bldP spid="43122" grpId="0" autoUpdateAnimBg="0"/>
      <p:bldP spid="43124" grpId="0" animBg="1"/>
      <p:bldP spid="43125" grpId="0" animBg="1"/>
      <p:bldP spid="43128" grpId="0" animBg="1" autoUpdateAnimBg="0"/>
      <p:bldP spid="43159" grpId="0" animBg="1" autoUpdateAnimBg="0"/>
      <p:bldP spid="43160" grpId="0" animBg="1" autoUpdateAnimBg="0"/>
      <p:bldP spid="43161" grpId="0" animBg="1" autoUpdateAnimBg="0"/>
      <p:bldP spid="43162" grpId="0" animBg="1" autoUpdateAnimBg="0"/>
      <p:bldP spid="43168" grpId="0" animBg="1" autoUpdateAnimBg="0"/>
      <p:bldP spid="43169" grpId="0" animBg="1"/>
      <p:bldP spid="43170" grpId="0" animBg="1" autoUpdateAnimBg="0"/>
      <p:bldP spid="43171" grpId="0" animBg="1" autoUpdateAnimBg="0"/>
      <p:bldP spid="43173" grpId="0" autoUpdateAnimBg="0"/>
      <p:bldP spid="43177" grpId="0" animBg="1" autoUpdateAnimBg="0"/>
      <p:bldP spid="43178" grpId="0" animBg="1"/>
      <p:bldP spid="43180" grpId="0" animBg="1"/>
      <p:bldP spid="43182" grpId="0" animBg="1"/>
      <p:bldP spid="43184" grpId="0" animBg="1"/>
      <p:bldP spid="43199" grpId="0" animBg="1" autoUpdateAnimBg="0"/>
      <p:bldP spid="43200" grpId="0" animBg="1" autoUpdateAnimBg="0"/>
      <p:bldP spid="43273" grpId="0" animBg="1" autoUpdateAnimBg="0"/>
      <p:bldP spid="43274" grpId="0" animBg="1"/>
      <p:bldP spid="43276" grpId="0" animBg="1" autoUpdateAnimBg="0"/>
      <p:bldP spid="43277" grpId="0" animBg="1" autoUpdateAnimBg="0"/>
      <p:bldP spid="1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949325"/>
            <a:ext cx="8997950" cy="5476875"/>
            <a:chOff x="92" y="615"/>
            <a:chExt cx="5668" cy="3450"/>
          </a:xfrm>
        </p:grpSpPr>
        <p:pic>
          <p:nvPicPr>
            <p:cNvPr id="9359" name="Picture 3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663"/>
              <a:ext cx="5668" cy="3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360" name="Rectangle 4"/>
            <p:cNvSpPr>
              <a:spLocks noChangeArrowheads="1"/>
            </p:cNvSpPr>
            <p:nvPr/>
          </p:nvSpPr>
          <p:spPr bwMode="auto">
            <a:xfrm>
              <a:off x="3515" y="2523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1" name="Rectangle 5"/>
            <p:cNvSpPr>
              <a:spLocks noChangeArrowheads="1"/>
            </p:cNvSpPr>
            <p:nvPr/>
          </p:nvSpPr>
          <p:spPr bwMode="auto">
            <a:xfrm>
              <a:off x="3515" y="3158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2" name="Rectangle 6"/>
            <p:cNvSpPr>
              <a:spLocks noChangeArrowheads="1"/>
            </p:cNvSpPr>
            <p:nvPr/>
          </p:nvSpPr>
          <p:spPr bwMode="auto">
            <a:xfrm>
              <a:off x="3470" y="1480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3" name="Rectangle 7"/>
            <p:cNvSpPr>
              <a:spLocks noChangeArrowheads="1"/>
            </p:cNvSpPr>
            <p:nvPr/>
          </p:nvSpPr>
          <p:spPr bwMode="auto">
            <a:xfrm>
              <a:off x="3515" y="754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4" name="Rectangle 8"/>
            <p:cNvSpPr>
              <a:spLocks noChangeArrowheads="1"/>
            </p:cNvSpPr>
            <p:nvPr/>
          </p:nvSpPr>
          <p:spPr bwMode="auto">
            <a:xfrm>
              <a:off x="793" y="615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5" name="Rectangle 9"/>
            <p:cNvSpPr>
              <a:spLocks noChangeArrowheads="1"/>
            </p:cNvSpPr>
            <p:nvPr/>
          </p:nvSpPr>
          <p:spPr bwMode="auto">
            <a:xfrm>
              <a:off x="1292" y="663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6" name="Rectangle 10"/>
            <p:cNvSpPr>
              <a:spLocks noChangeArrowheads="1"/>
            </p:cNvSpPr>
            <p:nvPr/>
          </p:nvSpPr>
          <p:spPr bwMode="auto">
            <a:xfrm>
              <a:off x="1655" y="663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7" name="Rectangle 11"/>
            <p:cNvSpPr>
              <a:spLocks noChangeArrowheads="1"/>
            </p:cNvSpPr>
            <p:nvPr/>
          </p:nvSpPr>
          <p:spPr bwMode="auto">
            <a:xfrm>
              <a:off x="2109" y="671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8" name="Rectangle 12"/>
            <p:cNvSpPr>
              <a:spLocks noChangeArrowheads="1"/>
            </p:cNvSpPr>
            <p:nvPr/>
          </p:nvSpPr>
          <p:spPr bwMode="auto">
            <a:xfrm>
              <a:off x="809" y="3854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69" name="Rectangle 13"/>
            <p:cNvSpPr>
              <a:spLocks noChangeArrowheads="1"/>
            </p:cNvSpPr>
            <p:nvPr/>
          </p:nvSpPr>
          <p:spPr bwMode="auto">
            <a:xfrm>
              <a:off x="1292" y="3838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70" name="Rectangle 14"/>
            <p:cNvSpPr>
              <a:spLocks noChangeArrowheads="1"/>
            </p:cNvSpPr>
            <p:nvPr/>
          </p:nvSpPr>
          <p:spPr bwMode="auto">
            <a:xfrm>
              <a:off x="1634" y="3718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71" name="Rectangle 15"/>
            <p:cNvSpPr>
              <a:spLocks noChangeArrowheads="1"/>
            </p:cNvSpPr>
            <p:nvPr/>
          </p:nvSpPr>
          <p:spPr bwMode="auto">
            <a:xfrm>
              <a:off x="2064" y="3702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9219" name="Text Box 17"/>
          <p:cNvSpPr txBox="1">
            <a:spLocks noChangeArrowheads="1"/>
          </p:cNvSpPr>
          <p:nvPr/>
        </p:nvSpPr>
        <p:spPr bwMode="auto">
          <a:xfrm>
            <a:off x="5543550" y="17970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220" name="Text Box 18"/>
          <p:cNvSpPr txBox="1">
            <a:spLocks noChangeArrowheads="1"/>
          </p:cNvSpPr>
          <p:nvPr/>
        </p:nvSpPr>
        <p:spPr bwMode="auto">
          <a:xfrm>
            <a:off x="5541963" y="1557338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221" name="Text Box 19"/>
          <p:cNvSpPr txBox="1">
            <a:spLocks noChangeArrowheads="1"/>
          </p:cNvSpPr>
          <p:nvPr/>
        </p:nvSpPr>
        <p:spPr bwMode="auto">
          <a:xfrm>
            <a:off x="6118225" y="203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222" name="Text Box 20"/>
          <p:cNvSpPr txBox="1">
            <a:spLocks noChangeArrowheads="1"/>
          </p:cNvSpPr>
          <p:nvPr/>
        </p:nvSpPr>
        <p:spPr bwMode="auto">
          <a:xfrm>
            <a:off x="5553075" y="302577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223" name="Text Box 21"/>
          <p:cNvSpPr txBox="1">
            <a:spLocks noChangeArrowheads="1"/>
          </p:cNvSpPr>
          <p:nvPr/>
        </p:nvSpPr>
        <p:spPr bwMode="auto">
          <a:xfrm>
            <a:off x="5551488" y="278606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224" name="Text Box 22"/>
          <p:cNvSpPr txBox="1">
            <a:spLocks noChangeArrowheads="1"/>
          </p:cNvSpPr>
          <p:nvPr/>
        </p:nvSpPr>
        <p:spPr bwMode="auto">
          <a:xfrm>
            <a:off x="6127750" y="326072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225" name="Text Box 23"/>
          <p:cNvSpPr txBox="1">
            <a:spLocks noChangeArrowheads="1"/>
          </p:cNvSpPr>
          <p:nvPr/>
        </p:nvSpPr>
        <p:spPr bwMode="auto">
          <a:xfrm>
            <a:off x="5548313" y="454342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5537200" y="430371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6113463" y="477837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5546725" y="56515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229" name="Text Box 27"/>
          <p:cNvSpPr txBox="1">
            <a:spLocks noChangeArrowheads="1"/>
          </p:cNvSpPr>
          <p:nvPr/>
        </p:nvSpPr>
        <p:spPr bwMode="auto">
          <a:xfrm>
            <a:off x="5549900" y="54165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230" name="Text Box 28"/>
          <p:cNvSpPr txBox="1">
            <a:spLocks noChangeArrowheads="1"/>
          </p:cNvSpPr>
          <p:nvPr/>
        </p:nvSpPr>
        <p:spPr bwMode="auto">
          <a:xfrm>
            <a:off x="6126163" y="589121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231" name="Oval 35"/>
          <p:cNvSpPr>
            <a:spLocks noChangeArrowheads="1"/>
          </p:cNvSpPr>
          <p:nvPr/>
        </p:nvSpPr>
        <p:spPr bwMode="auto">
          <a:xfrm>
            <a:off x="2393950" y="1544638"/>
            <a:ext cx="576263" cy="288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32" name="Oval 36"/>
          <p:cNvSpPr>
            <a:spLocks noChangeArrowheads="1"/>
          </p:cNvSpPr>
          <p:nvPr/>
        </p:nvSpPr>
        <p:spPr bwMode="auto">
          <a:xfrm>
            <a:off x="1755775" y="2133600"/>
            <a:ext cx="639763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33" name="Text Box 37"/>
          <p:cNvSpPr txBox="1">
            <a:spLocks noChangeAspect="1" noChangeArrowheads="1"/>
          </p:cNvSpPr>
          <p:nvPr/>
        </p:nvSpPr>
        <p:spPr bwMode="auto">
          <a:xfrm>
            <a:off x="1169988" y="14128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9234" name="Text Box 38"/>
          <p:cNvSpPr txBox="1">
            <a:spLocks noChangeAspect="1" noChangeArrowheads="1"/>
          </p:cNvSpPr>
          <p:nvPr/>
        </p:nvSpPr>
        <p:spPr bwMode="auto">
          <a:xfrm>
            <a:off x="1169988" y="15303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9235" name="Text Box 39"/>
          <p:cNvSpPr txBox="1">
            <a:spLocks noChangeAspect="1" noChangeArrowheads="1"/>
          </p:cNvSpPr>
          <p:nvPr/>
        </p:nvSpPr>
        <p:spPr bwMode="auto">
          <a:xfrm>
            <a:off x="1166813" y="16430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ALBERT</a:t>
            </a:r>
          </a:p>
        </p:txBody>
      </p:sp>
      <p:sp>
        <p:nvSpPr>
          <p:cNvPr id="9236" name="Text Box 40"/>
          <p:cNvSpPr txBox="1">
            <a:spLocks noChangeAspect="1" noChangeArrowheads="1"/>
          </p:cNvSpPr>
          <p:nvPr/>
        </p:nvSpPr>
        <p:spPr bwMode="auto">
          <a:xfrm>
            <a:off x="1166813" y="17653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9237" name="Text Box 41"/>
          <p:cNvSpPr txBox="1">
            <a:spLocks noChangeAspect="1" noChangeArrowheads="1"/>
          </p:cNvSpPr>
          <p:nvPr/>
        </p:nvSpPr>
        <p:spPr bwMode="auto">
          <a:xfrm>
            <a:off x="1166813" y="18827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9238" name="Text Box 42"/>
          <p:cNvSpPr txBox="1">
            <a:spLocks noChangeAspect="1" noChangeArrowheads="1"/>
          </p:cNvSpPr>
          <p:nvPr/>
        </p:nvSpPr>
        <p:spPr bwMode="auto">
          <a:xfrm>
            <a:off x="1163638" y="21177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9239" name="Text Box 43"/>
          <p:cNvSpPr txBox="1">
            <a:spLocks noChangeAspect="1" noChangeArrowheads="1"/>
          </p:cNvSpPr>
          <p:nvPr/>
        </p:nvSpPr>
        <p:spPr bwMode="auto">
          <a:xfrm>
            <a:off x="1163638" y="22304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</p:txBody>
      </p:sp>
      <p:sp>
        <p:nvSpPr>
          <p:cNvPr id="9240" name="Text Box 44"/>
          <p:cNvSpPr txBox="1">
            <a:spLocks noChangeAspect="1" noChangeArrowheads="1"/>
          </p:cNvSpPr>
          <p:nvPr/>
        </p:nvSpPr>
        <p:spPr bwMode="auto">
          <a:xfrm>
            <a:off x="1882775" y="14652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9241" name="Text Box 45"/>
          <p:cNvSpPr txBox="1">
            <a:spLocks noChangeAspect="1" noChangeArrowheads="1"/>
          </p:cNvSpPr>
          <p:nvPr/>
        </p:nvSpPr>
        <p:spPr bwMode="auto">
          <a:xfrm>
            <a:off x="1882775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9242" name="Text Box 46"/>
          <p:cNvSpPr txBox="1">
            <a:spLocks noChangeAspect="1" noChangeArrowheads="1"/>
          </p:cNvSpPr>
          <p:nvPr/>
        </p:nvSpPr>
        <p:spPr bwMode="auto">
          <a:xfrm>
            <a:off x="1882775" y="2163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9243" name="Text Box 47"/>
          <p:cNvSpPr txBox="1">
            <a:spLocks noChangeAspect="1" noChangeArrowheads="1"/>
          </p:cNvSpPr>
          <p:nvPr/>
        </p:nvSpPr>
        <p:spPr bwMode="auto">
          <a:xfrm>
            <a:off x="2506663" y="1582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9244" name="Text Box 48"/>
          <p:cNvSpPr txBox="1">
            <a:spLocks noChangeAspect="1" noChangeArrowheads="1"/>
          </p:cNvSpPr>
          <p:nvPr/>
        </p:nvSpPr>
        <p:spPr bwMode="auto">
          <a:xfrm>
            <a:off x="2506663" y="20526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9245" name="Text Box 49"/>
          <p:cNvSpPr txBox="1">
            <a:spLocks noChangeAspect="1" noChangeArrowheads="1"/>
          </p:cNvSpPr>
          <p:nvPr/>
        </p:nvSpPr>
        <p:spPr bwMode="auto">
          <a:xfrm>
            <a:off x="3148013" y="18161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9246" name="Oval 50"/>
          <p:cNvSpPr>
            <a:spLocks noChangeArrowheads="1"/>
          </p:cNvSpPr>
          <p:nvPr/>
        </p:nvSpPr>
        <p:spPr bwMode="auto">
          <a:xfrm>
            <a:off x="1082675" y="1970088"/>
            <a:ext cx="719138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47" name="Text Box 51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9248" name="Text Box 60"/>
          <p:cNvSpPr txBox="1">
            <a:spLocks noChangeAspect="1" noChangeArrowheads="1"/>
          </p:cNvSpPr>
          <p:nvPr/>
        </p:nvSpPr>
        <p:spPr bwMode="auto">
          <a:xfrm>
            <a:off x="1905000" y="1905000"/>
            <a:ext cx="628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9249" name="Text Box 61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9250" name="Text Box 66"/>
          <p:cNvSpPr txBox="1">
            <a:spLocks noChangeAspect="1" noChangeArrowheads="1"/>
          </p:cNvSpPr>
          <p:nvPr/>
        </p:nvSpPr>
        <p:spPr bwMode="auto">
          <a:xfrm>
            <a:off x="1169988" y="2636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9251" name="Text Box 67"/>
          <p:cNvSpPr txBox="1">
            <a:spLocks noChangeAspect="1" noChangeArrowheads="1"/>
          </p:cNvSpPr>
          <p:nvPr/>
        </p:nvSpPr>
        <p:spPr bwMode="auto">
          <a:xfrm>
            <a:off x="1169988" y="275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</a:p>
        </p:txBody>
      </p:sp>
      <p:sp>
        <p:nvSpPr>
          <p:cNvPr id="9252" name="Text Box 68"/>
          <p:cNvSpPr txBox="1">
            <a:spLocks noChangeAspect="1" noChangeArrowheads="1"/>
          </p:cNvSpPr>
          <p:nvPr/>
        </p:nvSpPr>
        <p:spPr bwMode="auto">
          <a:xfrm>
            <a:off x="1166813" y="28670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9253" name="Text Box 69"/>
          <p:cNvSpPr txBox="1">
            <a:spLocks noChangeAspect="1" noChangeArrowheads="1"/>
          </p:cNvSpPr>
          <p:nvPr/>
        </p:nvSpPr>
        <p:spPr bwMode="auto">
          <a:xfrm>
            <a:off x="1166813" y="29892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9254" name="Text Box 70"/>
          <p:cNvSpPr txBox="1">
            <a:spLocks noChangeAspect="1" noChangeArrowheads="1"/>
          </p:cNvSpPr>
          <p:nvPr/>
        </p:nvSpPr>
        <p:spPr bwMode="auto">
          <a:xfrm>
            <a:off x="1166813" y="3106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</a:p>
        </p:txBody>
      </p:sp>
      <p:sp>
        <p:nvSpPr>
          <p:cNvPr id="9255" name="Text Box 71"/>
          <p:cNvSpPr txBox="1">
            <a:spLocks noChangeAspect="1" noChangeArrowheads="1"/>
          </p:cNvSpPr>
          <p:nvPr/>
        </p:nvSpPr>
        <p:spPr bwMode="auto">
          <a:xfrm>
            <a:off x="1163638" y="33416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9256" name="Text Box 72"/>
          <p:cNvSpPr txBox="1">
            <a:spLocks noChangeAspect="1" noChangeArrowheads="1"/>
          </p:cNvSpPr>
          <p:nvPr/>
        </p:nvSpPr>
        <p:spPr bwMode="auto">
          <a:xfrm>
            <a:off x="1163638" y="34544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9257" name="Text Box 73"/>
          <p:cNvSpPr txBox="1">
            <a:spLocks noChangeAspect="1" noChangeArrowheads="1"/>
          </p:cNvSpPr>
          <p:nvPr/>
        </p:nvSpPr>
        <p:spPr bwMode="auto">
          <a:xfrm>
            <a:off x="1882775" y="2689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9258" name="Text Box 74"/>
          <p:cNvSpPr txBox="1">
            <a:spLocks noChangeAspect="1" noChangeArrowheads="1"/>
          </p:cNvSpPr>
          <p:nvPr/>
        </p:nvSpPr>
        <p:spPr bwMode="auto">
          <a:xfrm>
            <a:off x="1882775" y="29241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9259" name="Text Box 75"/>
          <p:cNvSpPr txBox="1">
            <a:spLocks noChangeAspect="1" noChangeArrowheads="1"/>
          </p:cNvSpPr>
          <p:nvPr/>
        </p:nvSpPr>
        <p:spPr bwMode="auto">
          <a:xfrm>
            <a:off x="1882775" y="31623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9260" name="Text Box 76"/>
          <p:cNvSpPr txBox="1">
            <a:spLocks noChangeAspect="1" noChangeArrowheads="1"/>
          </p:cNvSpPr>
          <p:nvPr/>
        </p:nvSpPr>
        <p:spPr bwMode="auto">
          <a:xfrm>
            <a:off x="1882775" y="33877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9261" name="Text Box 77"/>
          <p:cNvSpPr txBox="1">
            <a:spLocks noChangeAspect="1" noChangeArrowheads="1"/>
          </p:cNvSpPr>
          <p:nvPr/>
        </p:nvSpPr>
        <p:spPr bwMode="auto">
          <a:xfrm>
            <a:off x="2506663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9262" name="Text Box 78"/>
          <p:cNvSpPr txBox="1">
            <a:spLocks noChangeAspect="1" noChangeArrowheads="1"/>
          </p:cNvSpPr>
          <p:nvPr/>
        </p:nvSpPr>
        <p:spPr bwMode="auto">
          <a:xfrm>
            <a:off x="2503488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9263" name="Text Box 79"/>
          <p:cNvSpPr txBox="1">
            <a:spLocks noChangeAspect="1" noChangeArrowheads="1"/>
          </p:cNvSpPr>
          <p:nvPr/>
        </p:nvSpPr>
        <p:spPr bwMode="auto">
          <a:xfrm>
            <a:off x="3148013" y="30400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9264" name="Text Box 80"/>
          <p:cNvSpPr txBox="1">
            <a:spLocks noChangeAspect="1" noChangeArrowheads="1"/>
          </p:cNvSpPr>
          <p:nvPr/>
        </p:nvSpPr>
        <p:spPr bwMode="auto">
          <a:xfrm>
            <a:off x="1163638" y="322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9265" name="Oval 81"/>
          <p:cNvSpPr>
            <a:spLocks noChangeArrowheads="1"/>
          </p:cNvSpPr>
          <p:nvPr/>
        </p:nvSpPr>
        <p:spPr bwMode="auto">
          <a:xfrm>
            <a:off x="2408238" y="2762250"/>
            <a:ext cx="639762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66" name="Oval 82"/>
          <p:cNvSpPr>
            <a:spLocks noChangeArrowheads="1"/>
          </p:cNvSpPr>
          <p:nvPr/>
        </p:nvSpPr>
        <p:spPr bwMode="auto">
          <a:xfrm>
            <a:off x="1803400" y="3132138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67" name="Oval 83"/>
          <p:cNvSpPr>
            <a:spLocks noChangeArrowheads="1"/>
          </p:cNvSpPr>
          <p:nvPr/>
        </p:nvSpPr>
        <p:spPr bwMode="auto">
          <a:xfrm>
            <a:off x="1039813" y="3429000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68" name="Text Box 92"/>
          <p:cNvSpPr txBox="1">
            <a:spLocks noChangeAspect="1" noChangeArrowheads="1"/>
          </p:cNvSpPr>
          <p:nvPr/>
        </p:nvSpPr>
        <p:spPr bwMode="auto">
          <a:xfrm>
            <a:off x="1162050" y="3870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9269" name="Text Box 93"/>
          <p:cNvSpPr txBox="1">
            <a:spLocks noChangeAspect="1" noChangeArrowheads="1"/>
          </p:cNvSpPr>
          <p:nvPr/>
        </p:nvSpPr>
        <p:spPr bwMode="auto">
          <a:xfrm>
            <a:off x="1162050" y="3987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9270" name="Text Box 94"/>
          <p:cNvSpPr txBox="1">
            <a:spLocks noChangeAspect="1" noChangeArrowheads="1"/>
          </p:cNvSpPr>
          <p:nvPr/>
        </p:nvSpPr>
        <p:spPr bwMode="auto">
          <a:xfrm>
            <a:off x="1158875" y="41005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CHRISTOPHE</a:t>
            </a:r>
          </a:p>
        </p:txBody>
      </p:sp>
      <p:sp>
        <p:nvSpPr>
          <p:cNvPr id="9271" name="Text Box 95"/>
          <p:cNvSpPr txBox="1">
            <a:spLocks noChangeAspect="1" noChangeArrowheads="1"/>
          </p:cNvSpPr>
          <p:nvPr/>
        </p:nvSpPr>
        <p:spPr bwMode="auto">
          <a:xfrm>
            <a:off x="1158875" y="42227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9272" name="Text Box 96"/>
          <p:cNvSpPr txBox="1">
            <a:spLocks noChangeAspect="1" noChangeArrowheads="1"/>
          </p:cNvSpPr>
          <p:nvPr/>
        </p:nvSpPr>
        <p:spPr bwMode="auto">
          <a:xfrm>
            <a:off x="1158875" y="4340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</a:p>
        </p:txBody>
      </p:sp>
      <p:sp>
        <p:nvSpPr>
          <p:cNvPr id="9273" name="Text Box 97"/>
          <p:cNvSpPr txBox="1">
            <a:spLocks noChangeAspect="1" noChangeArrowheads="1"/>
          </p:cNvSpPr>
          <p:nvPr/>
        </p:nvSpPr>
        <p:spPr bwMode="auto">
          <a:xfrm>
            <a:off x="1155700" y="45751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9274" name="Text Box 98"/>
          <p:cNvSpPr txBox="1">
            <a:spLocks noChangeAspect="1" noChangeArrowheads="1"/>
          </p:cNvSpPr>
          <p:nvPr/>
        </p:nvSpPr>
        <p:spPr bwMode="auto">
          <a:xfrm>
            <a:off x="1155700" y="46878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9275" name="Text Box 99"/>
          <p:cNvSpPr txBox="1">
            <a:spLocks noChangeAspect="1" noChangeArrowheads="1"/>
          </p:cNvSpPr>
          <p:nvPr/>
        </p:nvSpPr>
        <p:spPr bwMode="auto">
          <a:xfrm>
            <a:off x="1874838" y="39227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9276" name="Text Box 100"/>
          <p:cNvSpPr txBox="1">
            <a:spLocks noChangeAspect="1" noChangeArrowheads="1"/>
          </p:cNvSpPr>
          <p:nvPr/>
        </p:nvSpPr>
        <p:spPr bwMode="auto">
          <a:xfrm>
            <a:off x="1874838" y="4157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9277" name="Text Box 101"/>
          <p:cNvSpPr txBox="1">
            <a:spLocks noChangeAspect="1" noChangeArrowheads="1"/>
          </p:cNvSpPr>
          <p:nvPr/>
        </p:nvSpPr>
        <p:spPr bwMode="auto">
          <a:xfrm>
            <a:off x="1874838" y="43957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9278" name="Text Box 102"/>
          <p:cNvSpPr txBox="1">
            <a:spLocks noChangeAspect="1" noChangeArrowheads="1"/>
          </p:cNvSpPr>
          <p:nvPr/>
        </p:nvSpPr>
        <p:spPr bwMode="auto">
          <a:xfrm>
            <a:off x="1874838" y="4621213"/>
            <a:ext cx="6286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79" name="Text Box 103"/>
          <p:cNvSpPr txBox="1">
            <a:spLocks noChangeAspect="1" noChangeArrowheads="1"/>
          </p:cNvSpPr>
          <p:nvPr/>
        </p:nvSpPr>
        <p:spPr bwMode="auto">
          <a:xfrm>
            <a:off x="2498725" y="4040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9280" name="Text Box 104"/>
          <p:cNvSpPr txBox="1">
            <a:spLocks noChangeAspect="1" noChangeArrowheads="1"/>
          </p:cNvSpPr>
          <p:nvPr/>
        </p:nvSpPr>
        <p:spPr bwMode="auto">
          <a:xfrm>
            <a:off x="2495550" y="4510088"/>
            <a:ext cx="62865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9281" name="Text Box 105"/>
          <p:cNvSpPr txBox="1">
            <a:spLocks noChangeAspect="1" noChangeArrowheads="1"/>
          </p:cNvSpPr>
          <p:nvPr/>
        </p:nvSpPr>
        <p:spPr bwMode="auto">
          <a:xfrm>
            <a:off x="3140075" y="4273550"/>
            <a:ext cx="62865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82" name="Text Box 106"/>
          <p:cNvSpPr txBox="1">
            <a:spLocks noChangeAspect="1" noChangeArrowheads="1"/>
          </p:cNvSpPr>
          <p:nvPr/>
        </p:nvSpPr>
        <p:spPr bwMode="auto">
          <a:xfrm>
            <a:off x="1155700" y="4459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9283" name="Oval 107"/>
          <p:cNvSpPr>
            <a:spLocks noChangeArrowheads="1"/>
          </p:cNvSpPr>
          <p:nvPr/>
        </p:nvSpPr>
        <p:spPr bwMode="auto">
          <a:xfrm>
            <a:off x="1039813" y="4549775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84" name="Oval 108"/>
          <p:cNvSpPr>
            <a:spLocks noChangeArrowheads="1"/>
          </p:cNvSpPr>
          <p:nvPr/>
        </p:nvSpPr>
        <p:spPr bwMode="auto">
          <a:xfrm>
            <a:off x="1758950" y="4365625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85" name="Oval 109"/>
          <p:cNvSpPr>
            <a:spLocks noChangeArrowheads="1"/>
          </p:cNvSpPr>
          <p:nvPr/>
        </p:nvSpPr>
        <p:spPr bwMode="auto">
          <a:xfrm>
            <a:off x="2382838" y="4014788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286" name="Text Box 115"/>
          <p:cNvSpPr txBox="1">
            <a:spLocks noChangeAspect="1" noChangeArrowheads="1"/>
          </p:cNvSpPr>
          <p:nvPr/>
        </p:nvSpPr>
        <p:spPr bwMode="auto">
          <a:xfrm>
            <a:off x="1160463" y="5094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ADRIEN</a:t>
            </a:r>
          </a:p>
        </p:txBody>
      </p:sp>
      <p:sp>
        <p:nvSpPr>
          <p:cNvPr id="9287" name="Text Box 116"/>
          <p:cNvSpPr txBox="1">
            <a:spLocks noChangeAspect="1" noChangeArrowheads="1"/>
          </p:cNvSpPr>
          <p:nvPr/>
        </p:nvSpPr>
        <p:spPr bwMode="auto">
          <a:xfrm>
            <a:off x="1160463" y="5211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9288" name="Text Box 117"/>
          <p:cNvSpPr txBox="1">
            <a:spLocks noChangeAspect="1" noChangeArrowheads="1"/>
          </p:cNvSpPr>
          <p:nvPr/>
        </p:nvSpPr>
        <p:spPr bwMode="auto">
          <a:xfrm>
            <a:off x="1157288" y="53244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</a:p>
        </p:txBody>
      </p:sp>
      <p:sp>
        <p:nvSpPr>
          <p:cNvPr id="9289" name="Text Box 118"/>
          <p:cNvSpPr txBox="1">
            <a:spLocks noChangeAspect="1" noChangeArrowheads="1"/>
          </p:cNvSpPr>
          <p:nvPr/>
        </p:nvSpPr>
        <p:spPr bwMode="auto">
          <a:xfrm>
            <a:off x="1157288" y="54467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9290" name="Text Box 119"/>
          <p:cNvSpPr txBox="1">
            <a:spLocks noChangeAspect="1" noChangeArrowheads="1"/>
          </p:cNvSpPr>
          <p:nvPr/>
        </p:nvSpPr>
        <p:spPr bwMode="auto">
          <a:xfrm>
            <a:off x="1157288" y="5564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9291" name="Text Box 120"/>
          <p:cNvSpPr txBox="1">
            <a:spLocks noChangeAspect="1" noChangeArrowheads="1"/>
          </p:cNvSpPr>
          <p:nvPr/>
        </p:nvSpPr>
        <p:spPr bwMode="auto">
          <a:xfrm>
            <a:off x="1154113" y="57991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sp>
        <p:nvSpPr>
          <p:cNvPr id="9292" name="Text Box 121"/>
          <p:cNvSpPr txBox="1">
            <a:spLocks noChangeAspect="1" noChangeArrowheads="1"/>
          </p:cNvSpPr>
          <p:nvPr/>
        </p:nvSpPr>
        <p:spPr bwMode="auto">
          <a:xfrm>
            <a:off x="1154113" y="59118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9293" name="Text Box 122"/>
          <p:cNvSpPr txBox="1">
            <a:spLocks noChangeAspect="1" noChangeArrowheads="1"/>
          </p:cNvSpPr>
          <p:nvPr/>
        </p:nvSpPr>
        <p:spPr bwMode="auto">
          <a:xfrm>
            <a:off x="1873250" y="51466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9294" name="Text Box 123"/>
          <p:cNvSpPr txBox="1">
            <a:spLocks noChangeAspect="1" noChangeArrowheads="1"/>
          </p:cNvSpPr>
          <p:nvPr/>
        </p:nvSpPr>
        <p:spPr bwMode="auto">
          <a:xfrm>
            <a:off x="1889125" y="5365750"/>
            <a:ext cx="6286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95" name="Text Box 124"/>
          <p:cNvSpPr txBox="1">
            <a:spLocks noChangeAspect="1" noChangeArrowheads="1"/>
          </p:cNvSpPr>
          <p:nvPr/>
        </p:nvSpPr>
        <p:spPr bwMode="auto">
          <a:xfrm>
            <a:off x="1873250" y="5619750"/>
            <a:ext cx="6286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96" name="Text Box 125"/>
          <p:cNvSpPr txBox="1">
            <a:spLocks noChangeAspect="1" noChangeArrowheads="1"/>
          </p:cNvSpPr>
          <p:nvPr/>
        </p:nvSpPr>
        <p:spPr bwMode="auto">
          <a:xfrm>
            <a:off x="1873250" y="5845175"/>
            <a:ext cx="628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97" name="Text Box 126"/>
          <p:cNvSpPr txBox="1">
            <a:spLocks noChangeAspect="1" noChangeArrowheads="1"/>
          </p:cNvSpPr>
          <p:nvPr/>
        </p:nvSpPr>
        <p:spPr bwMode="auto">
          <a:xfrm>
            <a:off x="2497138" y="5264150"/>
            <a:ext cx="6286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9298" name="Text Box 127"/>
          <p:cNvSpPr txBox="1">
            <a:spLocks noChangeAspect="1" noChangeArrowheads="1"/>
          </p:cNvSpPr>
          <p:nvPr/>
        </p:nvSpPr>
        <p:spPr bwMode="auto">
          <a:xfrm>
            <a:off x="2493963" y="57340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9299" name="Text Box 128"/>
          <p:cNvSpPr txBox="1">
            <a:spLocks noChangeAspect="1" noChangeArrowheads="1"/>
          </p:cNvSpPr>
          <p:nvPr/>
        </p:nvSpPr>
        <p:spPr bwMode="auto">
          <a:xfrm>
            <a:off x="3138488" y="5497513"/>
            <a:ext cx="628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00" name="Text Box 129"/>
          <p:cNvSpPr txBox="1">
            <a:spLocks noChangeAspect="1" noChangeArrowheads="1"/>
          </p:cNvSpPr>
          <p:nvPr/>
        </p:nvSpPr>
        <p:spPr bwMode="auto">
          <a:xfrm>
            <a:off x="1154113" y="56832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9301" name="Oval 130"/>
          <p:cNvSpPr>
            <a:spLocks noChangeArrowheads="1"/>
          </p:cNvSpPr>
          <p:nvPr/>
        </p:nvSpPr>
        <p:spPr bwMode="auto">
          <a:xfrm>
            <a:off x="1771650" y="5122863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302" name="Oval 131"/>
          <p:cNvSpPr>
            <a:spLocks noChangeArrowheads="1"/>
          </p:cNvSpPr>
          <p:nvPr/>
        </p:nvSpPr>
        <p:spPr bwMode="auto">
          <a:xfrm>
            <a:off x="2363788" y="5718175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303" name="Text Box 142"/>
          <p:cNvSpPr txBox="1">
            <a:spLocks noChangeAspect="1" noChangeArrowheads="1"/>
          </p:cNvSpPr>
          <p:nvPr/>
        </p:nvSpPr>
        <p:spPr bwMode="auto">
          <a:xfrm>
            <a:off x="1882775" y="31607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9304" name="Text Box 143"/>
          <p:cNvSpPr txBox="1">
            <a:spLocks noChangeAspect="1" noChangeArrowheads="1"/>
          </p:cNvSpPr>
          <p:nvPr/>
        </p:nvSpPr>
        <p:spPr bwMode="auto">
          <a:xfrm>
            <a:off x="2508250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9305" name="Text Box 148"/>
          <p:cNvSpPr txBox="1">
            <a:spLocks noChangeAspect="1" noChangeArrowheads="1"/>
          </p:cNvSpPr>
          <p:nvPr/>
        </p:nvSpPr>
        <p:spPr bwMode="auto">
          <a:xfrm>
            <a:off x="6248400" y="5791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grpSp>
        <p:nvGrpSpPr>
          <p:cNvPr id="9306" name="Group 150"/>
          <p:cNvGrpSpPr>
            <a:grpSpLocks/>
          </p:cNvGrpSpPr>
          <p:nvPr/>
        </p:nvGrpSpPr>
        <p:grpSpPr bwMode="auto">
          <a:xfrm>
            <a:off x="971550" y="5314950"/>
            <a:ext cx="647700" cy="107950"/>
            <a:chOff x="612" y="3348"/>
            <a:chExt cx="408" cy="68"/>
          </a:xfrm>
        </p:grpSpPr>
        <p:sp>
          <p:nvSpPr>
            <p:cNvPr id="9357" name="Oval 151"/>
            <p:cNvSpPr>
              <a:spLocks noChangeArrowheads="1"/>
            </p:cNvSpPr>
            <p:nvPr/>
          </p:nvSpPr>
          <p:spPr bwMode="auto">
            <a:xfrm>
              <a:off x="612" y="3348"/>
              <a:ext cx="403" cy="6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9358" name="Line 152"/>
            <p:cNvSpPr>
              <a:spLocks noChangeShapeType="1"/>
            </p:cNvSpPr>
            <p:nvPr/>
          </p:nvSpPr>
          <p:spPr bwMode="auto">
            <a:xfrm>
              <a:off x="612" y="3385"/>
              <a:ext cx="40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307" name="Text Box 157"/>
          <p:cNvSpPr txBox="1">
            <a:spLocks noChangeAspect="1" noChangeArrowheads="1"/>
          </p:cNvSpPr>
          <p:nvPr/>
        </p:nvSpPr>
        <p:spPr bwMode="auto">
          <a:xfrm>
            <a:off x="5632450" y="5314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9308" name="Text Box 158"/>
          <p:cNvSpPr txBox="1">
            <a:spLocks noChangeAspect="1" noChangeArrowheads="1"/>
          </p:cNvSpPr>
          <p:nvPr/>
        </p:nvSpPr>
        <p:spPr bwMode="auto">
          <a:xfrm>
            <a:off x="1155700" y="19891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9309" name="Text Box 173"/>
          <p:cNvSpPr txBox="1">
            <a:spLocks noChangeAspect="1" noChangeArrowheads="1"/>
          </p:cNvSpPr>
          <p:nvPr/>
        </p:nvSpPr>
        <p:spPr bwMode="auto">
          <a:xfrm>
            <a:off x="5580063" y="148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9310" name="Text Box 174"/>
          <p:cNvSpPr txBox="1">
            <a:spLocks noChangeAspect="1" noChangeArrowheads="1"/>
          </p:cNvSpPr>
          <p:nvPr/>
        </p:nvSpPr>
        <p:spPr bwMode="auto">
          <a:xfrm>
            <a:off x="5734050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9311" name="Text Box 175"/>
          <p:cNvSpPr txBox="1">
            <a:spLocks noChangeAspect="1" noChangeArrowheads="1"/>
          </p:cNvSpPr>
          <p:nvPr/>
        </p:nvSpPr>
        <p:spPr bwMode="auto">
          <a:xfrm>
            <a:off x="5715000" y="2895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9312" name="Text Box 176"/>
          <p:cNvSpPr txBox="1">
            <a:spLocks noChangeAspect="1" noChangeArrowheads="1"/>
          </p:cNvSpPr>
          <p:nvPr/>
        </p:nvSpPr>
        <p:spPr bwMode="auto">
          <a:xfrm>
            <a:off x="5715000" y="2667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9313" name="Text Box 177"/>
          <p:cNvSpPr txBox="1">
            <a:spLocks noChangeAspect="1" noChangeArrowheads="1"/>
          </p:cNvSpPr>
          <p:nvPr/>
        </p:nvSpPr>
        <p:spPr bwMode="auto">
          <a:xfrm>
            <a:off x="6248400" y="3124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9314" name="Text Box 178"/>
          <p:cNvSpPr txBox="1">
            <a:spLocks noChangeAspect="1" noChangeArrowheads="1"/>
          </p:cNvSpPr>
          <p:nvPr/>
        </p:nvSpPr>
        <p:spPr bwMode="auto">
          <a:xfrm>
            <a:off x="5715000" y="4191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9315" name="Text Box 179"/>
          <p:cNvSpPr txBox="1">
            <a:spLocks noChangeAspect="1" noChangeArrowheads="1"/>
          </p:cNvSpPr>
          <p:nvPr/>
        </p:nvSpPr>
        <p:spPr bwMode="auto">
          <a:xfrm>
            <a:off x="5715000" y="4419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9316" name="Text Box 180"/>
          <p:cNvSpPr txBox="1">
            <a:spLocks noChangeAspect="1" noChangeArrowheads="1"/>
          </p:cNvSpPr>
          <p:nvPr/>
        </p:nvSpPr>
        <p:spPr bwMode="auto">
          <a:xfrm>
            <a:off x="6248400" y="4648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9317" name="Text Box 181"/>
          <p:cNvSpPr txBox="1">
            <a:spLocks noChangeAspect="1" noChangeArrowheads="1"/>
          </p:cNvSpPr>
          <p:nvPr/>
        </p:nvSpPr>
        <p:spPr bwMode="auto">
          <a:xfrm>
            <a:off x="5715000" y="556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67766" name="Text Box 182"/>
          <p:cNvSpPr txBox="1">
            <a:spLocks noChangeAspect="1" noChangeArrowheads="1"/>
          </p:cNvSpPr>
          <p:nvPr/>
        </p:nvSpPr>
        <p:spPr bwMode="auto">
          <a:xfrm>
            <a:off x="6324600" y="5410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9319" name="Text Box 183"/>
          <p:cNvSpPr txBox="1">
            <a:spLocks noChangeAspect="1" noChangeArrowheads="1"/>
          </p:cNvSpPr>
          <p:nvPr/>
        </p:nvSpPr>
        <p:spPr bwMode="auto">
          <a:xfrm>
            <a:off x="6172200" y="1905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9339" name="Text Box 188"/>
          <p:cNvSpPr txBox="1">
            <a:spLocks noChangeArrowheads="1"/>
          </p:cNvSpPr>
          <p:nvPr/>
        </p:nvSpPr>
        <p:spPr bwMode="auto">
          <a:xfrm>
            <a:off x="1371600" y="228600"/>
            <a:ext cx="60960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Après le dernier 1/4 de finale il faut placer les repêchés</a:t>
            </a:r>
          </a:p>
        </p:txBody>
      </p:sp>
      <p:sp>
        <p:nvSpPr>
          <p:cNvPr id="67773" name="Text Box 189"/>
          <p:cNvSpPr txBox="1">
            <a:spLocks noChangeArrowheads="1"/>
          </p:cNvSpPr>
          <p:nvPr/>
        </p:nvSpPr>
        <p:spPr bwMode="auto">
          <a:xfrm>
            <a:off x="5715000" y="692150"/>
            <a:ext cx="2819400" cy="39687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b="1">
                <a:latin typeface="Arial" panose="020B0604020202020204" pitchFamily="34" charset="0"/>
                <a:cs typeface="Arial" panose="020B0604020202020204" pitchFamily="34" charset="0"/>
              </a:rPr>
              <a:t>Faire avancer tous les combattants qui passent le 1er tour de repêchage</a:t>
            </a:r>
          </a:p>
        </p:txBody>
      </p:sp>
      <p:sp>
        <p:nvSpPr>
          <p:cNvPr id="9341" name="Text Box 190"/>
          <p:cNvSpPr txBox="1">
            <a:spLocks noChangeArrowheads="1"/>
          </p:cNvSpPr>
          <p:nvPr/>
        </p:nvSpPr>
        <p:spPr bwMode="auto">
          <a:xfrm>
            <a:off x="3124200" y="63246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9342" name="Text Box 191"/>
          <p:cNvSpPr txBox="1">
            <a:spLocks noChangeArrowheads="1"/>
          </p:cNvSpPr>
          <p:nvPr/>
        </p:nvSpPr>
        <p:spPr bwMode="auto">
          <a:xfrm>
            <a:off x="3048000" y="11430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67776" name="Line 192"/>
          <p:cNvSpPr>
            <a:spLocks noChangeShapeType="1"/>
          </p:cNvSpPr>
          <p:nvPr/>
        </p:nvSpPr>
        <p:spPr bwMode="auto">
          <a:xfrm flipH="1">
            <a:off x="6019800" y="1066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7777" name="Line 193"/>
          <p:cNvSpPr>
            <a:spLocks noChangeShapeType="1"/>
          </p:cNvSpPr>
          <p:nvPr/>
        </p:nvSpPr>
        <p:spPr bwMode="auto">
          <a:xfrm flipH="1">
            <a:off x="6019800" y="1066800"/>
            <a:ext cx="45720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7778" name="Text Box 194"/>
          <p:cNvSpPr txBox="1">
            <a:spLocks noChangeAspect="1" noChangeArrowheads="1"/>
          </p:cNvSpPr>
          <p:nvPr/>
        </p:nvSpPr>
        <p:spPr bwMode="auto">
          <a:xfrm>
            <a:off x="6248400" y="1524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9327" name="Text Box 199"/>
          <p:cNvSpPr txBox="1">
            <a:spLocks noChangeArrowheads="1"/>
          </p:cNvSpPr>
          <p:nvPr/>
        </p:nvSpPr>
        <p:spPr bwMode="auto">
          <a:xfrm>
            <a:off x="2209800" y="22098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328" name="Text Box 200"/>
          <p:cNvSpPr txBox="1">
            <a:spLocks noChangeArrowheads="1"/>
          </p:cNvSpPr>
          <p:nvPr/>
        </p:nvSpPr>
        <p:spPr bwMode="auto">
          <a:xfrm>
            <a:off x="1524000" y="19812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329" name="Text Box 201"/>
          <p:cNvSpPr txBox="1">
            <a:spLocks noChangeArrowheads="1"/>
          </p:cNvSpPr>
          <p:nvPr/>
        </p:nvSpPr>
        <p:spPr bwMode="auto">
          <a:xfrm>
            <a:off x="2895600" y="16002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330" name="Text Box 202"/>
          <p:cNvSpPr txBox="1">
            <a:spLocks noChangeArrowheads="1"/>
          </p:cNvSpPr>
          <p:nvPr/>
        </p:nvSpPr>
        <p:spPr bwMode="auto">
          <a:xfrm>
            <a:off x="2286000" y="32004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331" name="Text Box 203"/>
          <p:cNvSpPr txBox="1">
            <a:spLocks noChangeArrowheads="1"/>
          </p:cNvSpPr>
          <p:nvPr/>
        </p:nvSpPr>
        <p:spPr bwMode="auto">
          <a:xfrm>
            <a:off x="1524000" y="3429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332" name="Text Box 204"/>
          <p:cNvSpPr txBox="1">
            <a:spLocks noChangeArrowheads="1"/>
          </p:cNvSpPr>
          <p:nvPr/>
        </p:nvSpPr>
        <p:spPr bwMode="auto">
          <a:xfrm>
            <a:off x="2895600" y="28194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333" name="Text Box 205"/>
          <p:cNvSpPr txBox="1">
            <a:spLocks noChangeArrowheads="1"/>
          </p:cNvSpPr>
          <p:nvPr/>
        </p:nvSpPr>
        <p:spPr bwMode="auto">
          <a:xfrm>
            <a:off x="2286000" y="44196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334" name="Text Box 206"/>
          <p:cNvSpPr txBox="1">
            <a:spLocks noChangeArrowheads="1"/>
          </p:cNvSpPr>
          <p:nvPr/>
        </p:nvSpPr>
        <p:spPr bwMode="auto">
          <a:xfrm>
            <a:off x="1600200" y="457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335" name="Text Box 207"/>
          <p:cNvSpPr txBox="1">
            <a:spLocks noChangeArrowheads="1"/>
          </p:cNvSpPr>
          <p:nvPr/>
        </p:nvSpPr>
        <p:spPr bwMode="auto">
          <a:xfrm>
            <a:off x="2895600" y="44958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336" name="Text Box 208"/>
          <p:cNvSpPr txBox="1">
            <a:spLocks noChangeArrowheads="1"/>
          </p:cNvSpPr>
          <p:nvPr/>
        </p:nvSpPr>
        <p:spPr bwMode="auto">
          <a:xfrm>
            <a:off x="2209800" y="51816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337" name="Text Box 209"/>
          <p:cNvSpPr txBox="1">
            <a:spLocks noChangeArrowheads="1"/>
          </p:cNvSpPr>
          <p:nvPr/>
        </p:nvSpPr>
        <p:spPr bwMode="auto">
          <a:xfrm>
            <a:off x="1524000" y="5334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338" name="Text Box 210"/>
          <p:cNvSpPr txBox="1">
            <a:spLocks noChangeArrowheads="1"/>
          </p:cNvSpPr>
          <p:nvPr/>
        </p:nvSpPr>
        <p:spPr bwMode="auto">
          <a:xfrm>
            <a:off x="2895600" y="5715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" name="Text Box 215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4/10</a:t>
            </a:r>
            <a:endParaRPr lang="fr-FR" altLang="fr-FR" sz="2400"/>
          </a:p>
        </p:txBody>
      </p:sp>
      <p:sp>
        <p:nvSpPr>
          <p:cNvPr id="9340" name="Text Box 216"/>
          <p:cNvSpPr txBox="1">
            <a:spLocks noChangeArrowheads="1"/>
          </p:cNvSpPr>
          <p:nvPr/>
        </p:nvSpPr>
        <p:spPr bwMode="auto">
          <a:xfrm>
            <a:off x="6705600" y="1219200"/>
            <a:ext cx="2095500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Repêchage du 1/4 de tableau A</a:t>
            </a:r>
          </a:p>
        </p:txBody>
      </p:sp>
      <p:sp>
        <p:nvSpPr>
          <p:cNvPr id="3" name="AutoShape 217"/>
          <p:cNvSpPr>
            <a:spLocks noChangeArrowheads="1"/>
          </p:cNvSpPr>
          <p:nvPr/>
        </p:nvSpPr>
        <p:spPr bwMode="auto">
          <a:xfrm>
            <a:off x="971550" y="1341438"/>
            <a:ext cx="2592388" cy="115093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" name="Text Box 218"/>
          <p:cNvSpPr txBox="1">
            <a:spLocks noChangeArrowheads="1"/>
          </p:cNvSpPr>
          <p:nvPr/>
        </p:nvSpPr>
        <p:spPr bwMode="auto">
          <a:xfrm>
            <a:off x="6705600" y="2362200"/>
            <a:ext cx="2159000" cy="2444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REPECHAGE du 1/4 de tableau B</a:t>
            </a:r>
          </a:p>
        </p:txBody>
      </p:sp>
      <p:sp>
        <p:nvSpPr>
          <p:cNvPr id="9343" name="Text Box 219"/>
          <p:cNvSpPr txBox="1">
            <a:spLocks noChangeArrowheads="1"/>
          </p:cNvSpPr>
          <p:nvPr/>
        </p:nvSpPr>
        <p:spPr bwMode="auto">
          <a:xfrm>
            <a:off x="6629400" y="3733800"/>
            <a:ext cx="2159000" cy="2444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REPECHAGE du 1/4 de tableau C</a:t>
            </a:r>
          </a:p>
        </p:txBody>
      </p:sp>
      <p:sp>
        <p:nvSpPr>
          <p:cNvPr id="9344" name="Text Box 220"/>
          <p:cNvSpPr txBox="1">
            <a:spLocks noChangeArrowheads="1"/>
          </p:cNvSpPr>
          <p:nvPr/>
        </p:nvSpPr>
        <p:spPr bwMode="auto">
          <a:xfrm>
            <a:off x="6781800" y="5029200"/>
            <a:ext cx="2159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REPECHAGE du 1/4 de tableau D</a:t>
            </a:r>
          </a:p>
        </p:txBody>
      </p:sp>
      <p:sp>
        <p:nvSpPr>
          <p:cNvPr id="9345" name="AutoShape 221"/>
          <p:cNvSpPr>
            <a:spLocks noChangeArrowheads="1"/>
          </p:cNvSpPr>
          <p:nvPr/>
        </p:nvSpPr>
        <p:spPr bwMode="auto">
          <a:xfrm>
            <a:off x="971550" y="2520950"/>
            <a:ext cx="2592388" cy="11366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346" name="AutoShape 223"/>
          <p:cNvSpPr>
            <a:spLocks noChangeArrowheads="1"/>
          </p:cNvSpPr>
          <p:nvPr/>
        </p:nvSpPr>
        <p:spPr bwMode="auto">
          <a:xfrm>
            <a:off x="971550" y="4941888"/>
            <a:ext cx="2592388" cy="115093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27058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9347" name="Text Box 224"/>
          <p:cNvSpPr txBox="1">
            <a:spLocks noChangeArrowheads="1"/>
          </p:cNvSpPr>
          <p:nvPr/>
        </p:nvSpPr>
        <p:spPr bwMode="auto">
          <a:xfrm>
            <a:off x="4140200" y="1628775"/>
            <a:ext cx="965200" cy="152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A</a:t>
            </a:r>
          </a:p>
        </p:txBody>
      </p:sp>
      <p:sp>
        <p:nvSpPr>
          <p:cNvPr id="9348" name="Line 225"/>
          <p:cNvSpPr>
            <a:spLocks noChangeShapeType="1"/>
          </p:cNvSpPr>
          <p:nvPr/>
        </p:nvSpPr>
        <p:spPr bwMode="auto">
          <a:xfrm flipH="1">
            <a:off x="3563938" y="1700213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49" name="Line 226"/>
          <p:cNvSpPr>
            <a:spLocks noChangeShapeType="1"/>
          </p:cNvSpPr>
          <p:nvPr/>
        </p:nvSpPr>
        <p:spPr bwMode="auto">
          <a:xfrm flipH="1">
            <a:off x="3490913" y="2924175"/>
            <a:ext cx="8651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50" name="Line 227"/>
          <p:cNvSpPr>
            <a:spLocks noChangeShapeType="1"/>
          </p:cNvSpPr>
          <p:nvPr/>
        </p:nvSpPr>
        <p:spPr bwMode="auto">
          <a:xfrm flipH="1">
            <a:off x="3490913" y="4221163"/>
            <a:ext cx="8651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51" name="Line 228"/>
          <p:cNvSpPr>
            <a:spLocks noChangeShapeType="1"/>
          </p:cNvSpPr>
          <p:nvPr/>
        </p:nvSpPr>
        <p:spPr bwMode="auto">
          <a:xfrm flipH="1">
            <a:off x="3419475" y="5445125"/>
            <a:ext cx="8651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52" name="Text Box 229"/>
          <p:cNvSpPr txBox="1">
            <a:spLocks noChangeArrowheads="1"/>
          </p:cNvSpPr>
          <p:nvPr/>
        </p:nvSpPr>
        <p:spPr bwMode="auto">
          <a:xfrm>
            <a:off x="4343400" y="2819400"/>
            <a:ext cx="889000" cy="152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B</a:t>
            </a:r>
          </a:p>
        </p:txBody>
      </p:sp>
      <p:sp>
        <p:nvSpPr>
          <p:cNvPr id="9353" name="Text Box 230"/>
          <p:cNvSpPr txBox="1">
            <a:spLocks noChangeArrowheads="1"/>
          </p:cNvSpPr>
          <p:nvPr/>
        </p:nvSpPr>
        <p:spPr bwMode="auto">
          <a:xfrm>
            <a:off x="4419600" y="4114800"/>
            <a:ext cx="889000" cy="1524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C</a:t>
            </a:r>
          </a:p>
        </p:txBody>
      </p:sp>
      <p:sp>
        <p:nvSpPr>
          <p:cNvPr id="9354" name="Text Box 234"/>
          <p:cNvSpPr txBox="1">
            <a:spLocks noChangeArrowheads="1"/>
          </p:cNvSpPr>
          <p:nvPr/>
        </p:nvSpPr>
        <p:spPr bwMode="auto">
          <a:xfrm>
            <a:off x="4267200" y="5334000"/>
            <a:ext cx="889000" cy="152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1/4 Tableau D</a:t>
            </a:r>
          </a:p>
        </p:txBody>
      </p:sp>
      <p:sp>
        <p:nvSpPr>
          <p:cNvPr id="9355" name="AutoShape 222"/>
          <p:cNvSpPr>
            <a:spLocks noChangeArrowheads="1"/>
          </p:cNvSpPr>
          <p:nvPr/>
        </p:nvSpPr>
        <p:spPr bwMode="auto">
          <a:xfrm>
            <a:off x="971550" y="3716338"/>
            <a:ext cx="2592388" cy="115093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3098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78" name="Text Box 191"/>
          <p:cNvSpPr txBox="1">
            <a:spLocks noChangeArrowheads="1"/>
          </p:cNvSpPr>
          <p:nvPr/>
        </p:nvSpPr>
        <p:spPr bwMode="auto">
          <a:xfrm>
            <a:off x="7596188" y="166688"/>
            <a:ext cx="1401762" cy="381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!!! ATTENTION !!!!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aux temps de repos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66" grpId="0" autoUpdateAnimBg="0"/>
      <p:bldP spid="67773" grpId="0" animBg="1" autoUpdateAnimBg="0"/>
      <p:bldP spid="67776" grpId="0" animBg="1"/>
      <p:bldP spid="67777" grpId="0" animBg="1"/>
      <p:bldP spid="67778" grpId="0" autoUpdateAnimBg="0"/>
      <p:bldP spid="17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949325"/>
            <a:ext cx="8997950" cy="5476875"/>
            <a:chOff x="92" y="615"/>
            <a:chExt cx="5668" cy="3450"/>
          </a:xfrm>
        </p:grpSpPr>
        <p:pic>
          <p:nvPicPr>
            <p:cNvPr id="2" name="Picture 3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663"/>
              <a:ext cx="5668" cy="3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388" name="Rectangle 4"/>
            <p:cNvSpPr>
              <a:spLocks noChangeArrowheads="1"/>
            </p:cNvSpPr>
            <p:nvPr/>
          </p:nvSpPr>
          <p:spPr bwMode="auto">
            <a:xfrm>
              <a:off x="3515" y="2523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89" name="Rectangle 5"/>
            <p:cNvSpPr>
              <a:spLocks noChangeArrowheads="1"/>
            </p:cNvSpPr>
            <p:nvPr/>
          </p:nvSpPr>
          <p:spPr bwMode="auto">
            <a:xfrm>
              <a:off x="3515" y="3158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0" name="Rectangle 6"/>
            <p:cNvSpPr>
              <a:spLocks noChangeArrowheads="1"/>
            </p:cNvSpPr>
            <p:nvPr/>
          </p:nvSpPr>
          <p:spPr bwMode="auto">
            <a:xfrm>
              <a:off x="3470" y="1480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1" name="Rectangle 7"/>
            <p:cNvSpPr>
              <a:spLocks noChangeArrowheads="1"/>
            </p:cNvSpPr>
            <p:nvPr/>
          </p:nvSpPr>
          <p:spPr bwMode="auto">
            <a:xfrm>
              <a:off x="3515" y="754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2" name="Rectangle 8"/>
            <p:cNvSpPr>
              <a:spLocks noChangeArrowheads="1"/>
            </p:cNvSpPr>
            <p:nvPr/>
          </p:nvSpPr>
          <p:spPr bwMode="auto">
            <a:xfrm>
              <a:off x="793" y="615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3" name="Rectangle 9"/>
            <p:cNvSpPr>
              <a:spLocks noChangeArrowheads="1"/>
            </p:cNvSpPr>
            <p:nvPr/>
          </p:nvSpPr>
          <p:spPr bwMode="auto">
            <a:xfrm>
              <a:off x="1292" y="663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4" name="Rectangle 10"/>
            <p:cNvSpPr>
              <a:spLocks noChangeArrowheads="1"/>
            </p:cNvSpPr>
            <p:nvPr/>
          </p:nvSpPr>
          <p:spPr bwMode="auto">
            <a:xfrm>
              <a:off x="1655" y="663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5" name="Rectangle 11"/>
            <p:cNvSpPr>
              <a:spLocks noChangeArrowheads="1"/>
            </p:cNvSpPr>
            <p:nvPr/>
          </p:nvSpPr>
          <p:spPr bwMode="auto">
            <a:xfrm>
              <a:off x="2109" y="671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6" name="Rectangle 12"/>
            <p:cNvSpPr>
              <a:spLocks noChangeArrowheads="1"/>
            </p:cNvSpPr>
            <p:nvPr/>
          </p:nvSpPr>
          <p:spPr bwMode="auto">
            <a:xfrm>
              <a:off x="809" y="3854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7" name="Rectangle 13"/>
            <p:cNvSpPr>
              <a:spLocks noChangeArrowheads="1"/>
            </p:cNvSpPr>
            <p:nvPr/>
          </p:nvSpPr>
          <p:spPr bwMode="auto">
            <a:xfrm>
              <a:off x="1292" y="3838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8" name="Rectangle 14"/>
            <p:cNvSpPr>
              <a:spLocks noChangeArrowheads="1"/>
            </p:cNvSpPr>
            <p:nvPr/>
          </p:nvSpPr>
          <p:spPr bwMode="auto">
            <a:xfrm>
              <a:off x="1634" y="3718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99" name="Rectangle 15"/>
            <p:cNvSpPr>
              <a:spLocks noChangeArrowheads="1"/>
            </p:cNvSpPr>
            <p:nvPr/>
          </p:nvSpPr>
          <p:spPr bwMode="auto">
            <a:xfrm>
              <a:off x="2064" y="3702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11267" name="Text Box 16"/>
          <p:cNvSpPr txBox="1">
            <a:spLocks noChangeArrowheads="1"/>
          </p:cNvSpPr>
          <p:nvPr/>
        </p:nvSpPr>
        <p:spPr bwMode="auto">
          <a:xfrm>
            <a:off x="6753225" y="343376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5543550" y="17970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69" name="Text Box 18"/>
          <p:cNvSpPr txBox="1">
            <a:spLocks noChangeArrowheads="1"/>
          </p:cNvSpPr>
          <p:nvPr/>
        </p:nvSpPr>
        <p:spPr bwMode="auto">
          <a:xfrm>
            <a:off x="5541963" y="1557338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0" name="Text Box 19"/>
          <p:cNvSpPr txBox="1">
            <a:spLocks noChangeArrowheads="1"/>
          </p:cNvSpPr>
          <p:nvPr/>
        </p:nvSpPr>
        <p:spPr bwMode="auto">
          <a:xfrm>
            <a:off x="6118225" y="203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1" name="Text Box 20"/>
          <p:cNvSpPr txBox="1">
            <a:spLocks noChangeArrowheads="1"/>
          </p:cNvSpPr>
          <p:nvPr/>
        </p:nvSpPr>
        <p:spPr bwMode="auto">
          <a:xfrm>
            <a:off x="5553075" y="302577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2" name="Text Box 21"/>
          <p:cNvSpPr txBox="1">
            <a:spLocks noChangeArrowheads="1"/>
          </p:cNvSpPr>
          <p:nvPr/>
        </p:nvSpPr>
        <p:spPr bwMode="auto">
          <a:xfrm>
            <a:off x="5551488" y="278606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3" name="Text Box 22"/>
          <p:cNvSpPr txBox="1">
            <a:spLocks noChangeArrowheads="1"/>
          </p:cNvSpPr>
          <p:nvPr/>
        </p:nvSpPr>
        <p:spPr bwMode="auto">
          <a:xfrm>
            <a:off x="6127750" y="326072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4" name="Text Box 23"/>
          <p:cNvSpPr txBox="1">
            <a:spLocks noChangeArrowheads="1"/>
          </p:cNvSpPr>
          <p:nvPr/>
        </p:nvSpPr>
        <p:spPr bwMode="auto">
          <a:xfrm>
            <a:off x="5548313" y="454342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5" name="Text Box 24"/>
          <p:cNvSpPr txBox="1">
            <a:spLocks noChangeArrowheads="1"/>
          </p:cNvSpPr>
          <p:nvPr/>
        </p:nvSpPr>
        <p:spPr bwMode="auto">
          <a:xfrm>
            <a:off x="5537200" y="430371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6" name="Text Box 25"/>
          <p:cNvSpPr txBox="1">
            <a:spLocks noChangeArrowheads="1"/>
          </p:cNvSpPr>
          <p:nvPr/>
        </p:nvSpPr>
        <p:spPr bwMode="auto">
          <a:xfrm>
            <a:off x="6113463" y="477837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7" name="Text Box 26"/>
          <p:cNvSpPr txBox="1">
            <a:spLocks noChangeArrowheads="1"/>
          </p:cNvSpPr>
          <p:nvPr/>
        </p:nvSpPr>
        <p:spPr bwMode="auto">
          <a:xfrm>
            <a:off x="5546725" y="56515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8" name="Text Box 27"/>
          <p:cNvSpPr txBox="1">
            <a:spLocks noChangeArrowheads="1"/>
          </p:cNvSpPr>
          <p:nvPr/>
        </p:nvSpPr>
        <p:spPr bwMode="auto">
          <a:xfrm>
            <a:off x="5549900" y="54165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9" name="Text Box 28"/>
          <p:cNvSpPr txBox="1">
            <a:spLocks noChangeArrowheads="1"/>
          </p:cNvSpPr>
          <p:nvPr/>
        </p:nvSpPr>
        <p:spPr bwMode="auto">
          <a:xfrm>
            <a:off x="6126163" y="589121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80" name="Text Box 29"/>
          <p:cNvSpPr txBox="1">
            <a:spLocks noChangeArrowheads="1"/>
          </p:cNvSpPr>
          <p:nvPr/>
        </p:nvSpPr>
        <p:spPr bwMode="auto">
          <a:xfrm>
            <a:off x="6757988" y="6064250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81" name="Oval 30"/>
          <p:cNvSpPr>
            <a:spLocks noChangeArrowheads="1"/>
          </p:cNvSpPr>
          <p:nvPr/>
        </p:nvSpPr>
        <p:spPr bwMode="auto">
          <a:xfrm>
            <a:off x="2393950" y="1544638"/>
            <a:ext cx="576263" cy="288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282" name="Oval 31"/>
          <p:cNvSpPr>
            <a:spLocks noChangeArrowheads="1"/>
          </p:cNvSpPr>
          <p:nvPr/>
        </p:nvSpPr>
        <p:spPr bwMode="auto">
          <a:xfrm>
            <a:off x="1755775" y="2133600"/>
            <a:ext cx="639763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283" name="Text Box 32"/>
          <p:cNvSpPr txBox="1">
            <a:spLocks noChangeAspect="1" noChangeArrowheads="1"/>
          </p:cNvSpPr>
          <p:nvPr/>
        </p:nvSpPr>
        <p:spPr bwMode="auto">
          <a:xfrm>
            <a:off x="1169988" y="14128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1284" name="Text Box 33"/>
          <p:cNvSpPr txBox="1">
            <a:spLocks noChangeAspect="1" noChangeArrowheads="1"/>
          </p:cNvSpPr>
          <p:nvPr/>
        </p:nvSpPr>
        <p:spPr bwMode="auto">
          <a:xfrm>
            <a:off x="1169988" y="15303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11285" name="Text Box 34"/>
          <p:cNvSpPr txBox="1">
            <a:spLocks noChangeAspect="1" noChangeArrowheads="1"/>
          </p:cNvSpPr>
          <p:nvPr/>
        </p:nvSpPr>
        <p:spPr bwMode="auto">
          <a:xfrm>
            <a:off x="1166813" y="16430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ALBERT</a:t>
            </a:r>
          </a:p>
        </p:txBody>
      </p:sp>
      <p:sp>
        <p:nvSpPr>
          <p:cNvPr id="11286" name="Text Box 35"/>
          <p:cNvSpPr txBox="1">
            <a:spLocks noChangeAspect="1" noChangeArrowheads="1"/>
          </p:cNvSpPr>
          <p:nvPr/>
        </p:nvSpPr>
        <p:spPr bwMode="auto">
          <a:xfrm>
            <a:off x="1166813" y="17653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1287" name="Text Box 36"/>
          <p:cNvSpPr txBox="1">
            <a:spLocks noChangeAspect="1" noChangeArrowheads="1"/>
          </p:cNvSpPr>
          <p:nvPr/>
        </p:nvSpPr>
        <p:spPr bwMode="auto">
          <a:xfrm>
            <a:off x="1166813" y="18827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1288" name="Text Box 37"/>
          <p:cNvSpPr txBox="1">
            <a:spLocks noChangeAspect="1" noChangeArrowheads="1"/>
          </p:cNvSpPr>
          <p:nvPr/>
        </p:nvSpPr>
        <p:spPr bwMode="auto">
          <a:xfrm>
            <a:off x="1163638" y="21177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1289" name="Text Box 38"/>
          <p:cNvSpPr txBox="1">
            <a:spLocks noChangeAspect="1" noChangeArrowheads="1"/>
          </p:cNvSpPr>
          <p:nvPr/>
        </p:nvSpPr>
        <p:spPr bwMode="auto">
          <a:xfrm>
            <a:off x="1163638" y="22304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</p:txBody>
      </p:sp>
      <p:sp>
        <p:nvSpPr>
          <p:cNvPr id="11290" name="Text Box 39"/>
          <p:cNvSpPr txBox="1">
            <a:spLocks noChangeAspect="1" noChangeArrowheads="1"/>
          </p:cNvSpPr>
          <p:nvPr/>
        </p:nvSpPr>
        <p:spPr bwMode="auto">
          <a:xfrm>
            <a:off x="1882775" y="14652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1291" name="Text Box 40"/>
          <p:cNvSpPr txBox="1">
            <a:spLocks noChangeAspect="1" noChangeArrowheads="1"/>
          </p:cNvSpPr>
          <p:nvPr/>
        </p:nvSpPr>
        <p:spPr bwMode="auto">
          <a:xfrm>
            <a:off x="1882775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1292" name="Text Box 41"/>
          <p:cNvSpPr txBox="1">
            <a:spLocks noChangeAspect="1" noChangeArrowheads="1"/>
          </p:cNvSpPr>
          <p:nvPr/>
        </p:nvSpPr>
        <p:spPr bwMode="auto">
          <a:xfrm>
            <a:off x="1882775" y="2163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1293" name="Text Box 42"/>
          <p:cNvSpPr txBox="1">
            <a:spLocks noChangeAspect="1" noChangeArrowheads="1"/>
          </p:cNvSpPr>
          <p:nvPr/>
        </p:nvSpPr>
        <p:spPr bwMode="auto">
          <a:xfrm>
            <a:off x="2506663" y="1582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1294" name="Text Box 43"/>
          <p:cNvSpPr txBox="1">
            <a:spLocks noChangeAspect="1" noChangeArrowheads="1"/>
          </p:cNvSpPr>
          <p:nvPr/>
        </p:nvSpPr>
        <p:spPr bwMode="auto">
          <a:xfrm>
            <a:off x="2506663" y="20526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1295" name="Text Box 44"/>
          <p:cNvSpPr txBox="1">
            <a:spLocks noChangeAspect="1" noChangeArrowheads="1"/>
          </p:cNvSpPr>
          <p:nvPr/>
        </p:nvSpPr>
        <p:spPr bwMode="auto">
          <a:xfrm>
            <a:off x="3148013" y="18161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1296" name="Oval 45"/>
          <p:cNvSpPr>
            <a:spLocks noChangeArrowheads="1"/>
          </p:cNvSpPr>
          <p:nvPr/>
        </p:nvSpPr>
        <p:spPr bwMode="auto">
          <a:xfrm>
            <a:off x="1082675" y="1970088"/>
            <a:ext cx="719138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297" name="Text Box 4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1298" name="Text Box 55"/>
          <p:cNvSpPr txBox="1">
            <a:spLocks noChangeAspect="1" noChangeArrowheads="1"/>
          </p:cNvSpPr>
          <p:nvPr/>
        </p:nvSpPr>
        <p:spPr bwMode="auto">
          <a:xfrm>
            <a:off x="1905000" y="1905000"/>
            <a:ext cx="628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1299" name="Text Box 5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1300" name="Text Box 57"/>
          <p:cNvSpPr txBox="1">
            <a:spLocks noChangeAspect="1" noChangeArrowheads="1"/>
          </p:cNvSpPr>
          <p:nvPr/>
        </p:nvSpPr>
        <p:spPr bwMode="auto">
          <a:xfrm>
            <a:off x="1169988" y="2636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1301" name="Text Box 58"/>
          <p:cNvSpPr txBox="1">
            <a:spLocks noChangeAspect="1" noChangeArrowheads="1"/>
          </p:cNvSpPr>
          <p:nvPr/>
        </p:nvSpPr>
        <p:spPr bwMode="auto">
          <a:xfrm>
            <a:off x="1169988" y="275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</a:p>
        </p:txBody>
      </p:sp>
      <p:sp>
        <p:nvSpPr>
          <p:cNvPr id="11302" name="Text Box 59"/>
          <p:cNvSpPr txBox="1">
            <a:spLocks noChangeAspect="1" noChangeArrowheads="1"/>
          </p:cNvSpPr>
          <p:nvPr/>
        </p:nvSpPr>
        <p:spPr bwMode="auto">
          <a:xfrm>
            <a:off x="1166813" y="28670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1303" name="Text Box 60"/>
          <p:cNvSpPr txBox="1">
            <a:spLocks noChangeAspect="1" noChangeArrowheads="1"/>
          </p:cNvSpPr>
          <p:nvPr/>
        </p:nvSpPr>
        <p:spPr bwMode="auto">
          <a:xfrm>
            <a:off x="1166813" y="29892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11304" name="Text Box 61"/>
          <p:cNvSpPr txBox="1">
            <a:spLocks noChangeAspect="1" noChangeArrowheads="1"/>
          </p:cNvSpPr>
          <p:nvPr/>
        </p:nvSpPr>
        <p:spPr bwMode="auto">
          <a:xfrm>
            <a:off x="1166813" y="3106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</a:p>
        </p:txBody>
      </p:sp>
      <p:sp>
        <p:nvSpPr>
          <p:cNvPr id="11305" name="Text Box 62"/>
          <p:cNvSpPr txBox="1">
            <a:spLocks noChangeAspect="1" noChangeArrowheads="1"/>
          </p:cNvSpPr>
          <p:nvPr/>
        </p:nvSpPr>
        <p:spPr bwMode="auto">
          <a:xfrm>
            <a:off x="1163638" y="33416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1306" name="Text Box 63"/>
          <p:cNvSpPr txBox="1">
            <a:spLocks noChangeAspect="1" noChangeArrowheads="1"/>
          </p:cNvSpPr>
          <p:nvPr/>
        </p:nvSpPr>
        <p:spPr bwMode="auto">
          <a:xfrm>
            <a:off x="1163638" y="34544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1307" name="Text Box 64"/>
          <p:cNvSpPr txBox="1">
            <a:spLocks noChangeAspect="1" noChangeArrowheads="1"/>
          </p:cNvSpPr>
          <p:nvPr/>
        </p:nvSpPr>
        <p:spPr bwMode="auto">
          <a:xfrm>
            <a:off x="1882775" y="2689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1308" name="Text Box 65"/>
          <p:cNvSpPr txBox="1">
            <a:spLocks noChangeAspect="1" noChangeArrowheads="1"/>
          </p:cNvSpPr>
          <p:nvPr/>
        </p:nvSpPr>
        <p:spPr bwMode="auto">
          <a:xfrm>
            <a:off x="1882775" y="29241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1309" name="Text Box 66"/>
          <p:cNvSpPr txBox="1">
            <a:spLocks noChangeAspect="1" noChangeArrowheads="1"/>
          </p:cNvSpPr>
          <p:nvPr/>
        </p:nvSpPr>
        <p:spPr bwMode="auto">
          <a:xfrm>
            <a:off x="1882775" y="31623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1310" name="Text Box 67"/>
          <p:cNvSpPr txBox="1">
            <a:spLocks noChangeAspect="1" noChangeArrowheads="1"/>
          </p:cNvSpPr>
          <p:nvPr/>
        </p:nvSpPr>
        <p:spPr bwMode="auto">
          <a:xfrm>
            <a:off x="1882775" y="33877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1311" name="Text Box 68"/>
          <p:cNvSpPr txBox="1">
            <a:spLocks noChangeAspect="1" noChangeArrowheads="1"/>
          </p:cNvSpPr>
          <p:nvPr/>
        </p:nvSpPr>
        <p:spPr bwMode="auto">
          <a:xfrm>
            <a:off x="2506663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1312" name="Text Box 69"/>
          <p:cNvSpPr txBox="1">
            <a:spLocks noChangeAspect="1" noChangeArrowheads="1"/>
          </p:cNvSpPr>
          <p:nvPr/>
        </p:nvSpPr>
        <p:spPr bwMode="auto">
          <a:xfrm>
            <a:off x="2503488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1313" name="Text Box 70"/>
          <p:cNvSpPr txBox="1">
            <a:spLocks noChangeAspect="1" noChangeArrowheads="1"/>
          </p:cNvSpPr>
          <p:nvPr/>
        </p:nvSpPr>
        <p:spPr bwMode="auto">
          <a:xfrm>
            <a:off x="3148013" y="30400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1314" name="Text Box 71"/>
          <p:cNvSpPr txBox="1">
            <a:spLocks noChangeAspect="1" noChangeArrowheads="1"/>
          </p:cNvSpPr>
          <p:nvPr/>
        </p:nvSpPr>
        <p:spPr bwMode="auto">
          <a:xfrm>
            <a:off x="1163638" y="322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1315" name="Oval 72"/>
          <p:cNvSpPr>
            <a:spLocks noChangeArrowheads="1"/>
          </p:cNvSpPr>
          <p:nvPr/>
        </p:nvSpPr>
        <p:spPr bwMode="auto">
          <a:xfrm>
            <a:off x="2408238" y="2762250"/>
            <a:ext cx="639762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16" name="Oval 73"/>
          <p:cNvSpPr>
            <a:spLocks noChangeArrowheads="1"/>
          </p:cNvSpPr>
          <p:nvPr/>
        </p:nvSpPr>
        <p:spPr bwMode="auto">
          <a:xfrm>
            <a:off x="1803400" y="3132138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17" name="Oval 74"/>
          <p:cNvSpPr>
            <a:spLocks noChangeArrowheads="1"/>
          </p:cNvSpPr>
          <p:nvPr/>
        </p:nvSpPr>
        <p:spPr bwMode="auto">
          <a:xfrm>
            <a:off x="1039813" y="3429000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18" name="Text Box 82"/>
          <p:cNvSpPr txBox="1">
            <a:spLocks noChangeAspect="1" noChangeArrowheads="1"/>
          </p:cNvSpPr>
          <p:nvPr/>
        </p:nvSpPr>
        <p:spPr bwMode="auto">
          <a:xfrm>
            <a:off x="1162050" y="3870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1319" name="Text Box 83"/>
          <p:cNvSpPr txBox="1">
            <a:spLocks noChangeAspect="1" noChangeArrowheads="1"/>
          </p:cNvSpPr>
          <p:nvPr/>
        </p:nvSpPr>
        <p:spPr bwMode="auto">
          <a:xfrm>
            <a:off x="1162050" y="3987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11320" name="Text Box 84"/>
          <p:cNvSpPr txBox="1">
            <a:spLocks noChangeAspect="1" noChangeArrowheads="1"/>
          </p:cNvSpPr>
          <p:nvPr/>
        </p:nvSpPr>
        <p:spPr bwMode="auto">
          <a:xfrm>
            <a:off x="1158875" y="41005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CHRISTOPHE</a:t>
            </a:r>
          </a:p>
        </p:txBody>
      </p:sp>
      <p:sp>
        <p:nvSpPr>
          <p:cNvPr id="11321" name="Text Box 85"/>
          <p:cNvSpPr txBox="1">
            <a:spLocks noChangeAspect="1" noChangeArrowheads="1"/>
          </p:cNvSpPr>
          <p:nvPr/>
        </p:nvSpPr>
        <p:spPr bwMode="auto">
          <a:xfrm>
            <a:off x="1158875" y="42227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1322" name="Text Box 86"/>
          <p:cNvSpPr txBox="1">
            <a:spLocks noChangeAspect="1" noChangeArrowheads="1"/>
          </p:cNvSpPr>
          <p:nvPr/>
        </p:nvSpPr>
        <p:spPr bwMode="auto">
          <a:xfrm>
            <a:off x="1158875" y="4340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</a:p>
        </p:txBody>
      </p:sp>
      <p:sp>
        <p:nvSpPr>
          <p:cNvPr id="11323" name="Text Box 87"/>
          <p:cNvSpPr txBox="1">
            <a:spLocks noChangeAspect="1" noChangeArrowheads="1"/>
          </p:cNvSpPr>
          <p:nvPr/>
        </p:nvSpPr>
        <p:spPr bwMode="auto">
          <a:xfrm>
            <a:off x="1155700" y="45751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1324" name="Text Box 88"/>
          <p:cNvSpPr txBox="1">
            <a:spLocks noChangeAspect="1" noChangeArrowheads="1"/>
          </p:cNvSpPr>
          <p:nvPr/>
        </p:nvSpPr>
        <p:spPr bwMode="auto">
          <a:xfrm>
            <a:off x="1155700" y="46878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1325" name="Text Box 89"/>
          <p:cNvSpPr txBox="1">
            <a:spLocks noChangeAspect="1" noChangeArrowheads="1"/>
          </p:cNvSpPr>
          <p:nvPr/>
        </p:nvSpPr>
        <p:spPr bwMode="auto">
          <a:xfrm>
            <a:off x="1874838" y="39227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1326" name="Text Box 90"/>
          <p:cNvSpPr txBox="1">
            <a:spLocks noChangeAspect="1" noChangeArrowheads="1"/>
          </p:cNvSpPr>
          <p:nvPr/>
        </p:nvSpPr>
        <p:spPr bwMode="auto">
          <a:xfrm>
            <a:off x="1874838" y="4157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1327" name="Text Box 91"/>
          <p:cNvSpPr txBox="1">
            <a:spLocks noChangeAspect="1" noChangeArrowheads="1"/>
          </p:cNvSpPr>
          <p:nvPr/>
        </p:nvSpPr>
        <p:spPr bwMode="auto">
          <a:xfrm>
            <a:off x="1874838" y="43957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1328" name="Text Box 92"/>
          <p:cNvSpPr txBox="1">
            <a:spLocks noChangeAspect="1" noChangeArrowheads="1"/>
          </p:cNvSpPr>
          <p:nvPr/>
        </p:nvSpPr>
        <p:spPr bwMode="auto">
          <a:xfrm>
            <a:off x="1874838" y="4621213"/>
            <a:ext cx="62865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1329" name="Text Box 93"/>
          <p:cNvSpPr txBox="1">
            <a:spLocks noChangeAspect="1" noChangeArrowheads="1"/>
          </p:cNvSpPr>
          <p:nvPr/>
        </p:nvSpPr>
        <p:spPr bwMode="auto">
          <a:xfrm>
            <a:off x="2498725" y="4040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1330" name="Text Box 94"/>
          <p:cNvSpPr txBox="1">
            <a:spLocks noChangeAspect="1" noChangeArrowheads="1"/>
          </p:cNvSpPr>
          <p:nvPr/>
        </p:nvSpPr>
        <p:spPr bwMode="auto">
          <a:xfrm>
            <a:off x="2495550" y="4510088"/>
            <a:ext cx="62865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1331" name="Text Box 95"/>
          <p:cNvSpPr txBox="1">
            <a:spLocks noChangeAspect="1" noChangeArrowheads="1"/>
          </p:cNvSpPr>
          <p:nvPr/>
        </p:nvSpPr>
        <p:spPr bwMode="auto">
          <a:xfrm>
            <a:off x="3140075" y="4273550"/>
            <a:ext cx="628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1332" name="Text Box 96"/>
          <p:cNvSpPr txBox="1">
            <a:spLocks noChangeAspect="1" noChangeArrowheads="1"/>
          </p:cNvSpPr>
          <p:nvPr/>
        </p:nvSpPr>
        <p:spPr bwMode="auto">
          <a:xfrm>
            <a:off x="1155700" y="4459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1333" name="Oval 97"/>
          <p:cNvSpPr>
            <a:spLocks noChangeArrowheads="1"/>
          </p:cNvSpPr>
          <p:nvPr/>
        </p:nvSpPr>
        <p:spPr bwMode="auto">
          <a:xfrm>
            <a:off x="1039813" y="4549775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34" name="Oval 98"/>
          <p:cNvSpPr>
            <a:spLocks noChangeArrowheads="1"/>
          </p:cNvSpPr>
          <p:nvPr/>
        </p:nvSpPr>
        <p:spPr bwMode="auto">
          <a:xfrm>
            <a:off x="1758950" y="4365625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35" name="Oval 99"/>
          <p:cNvSpPr>
            <a:spLocks noChangeArrowheads="1"/>
          </p:cNvSpPr>
          <p:nvPr/>
        </p:nvSpPr>
        <p:spPr bwMode="auto">
          <a:xfrm>
            <a:off x="2382838" y="4014788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36" name="Text Box 104"/>
          <p:cNvSpPr txBox="1">
            <a:spLocks noChangeAspect="1" noChangeArrowheads="1"/>
          </p:cNvSpPr>
          <p:nvPr/>
        </p:nvSpPr>
        <p:spPr bwMode="auto">
          <a:xfrm>
            <a:off x="1160463" y="5094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ADRIEN</a:t>
            </a:r>
          </a:p>
        </p:txBody>
      </p:sp>
      <p:sp>
        <p:nvSpPr>
          <p:cNvPr id="11337" name="Text Box 105"/>
          <p:cNvSpPr txBox="1">
            <a:spLocks noChangeAspect="1" noChangeArrowheads="1"/>
          </p:cNvSpPr>
          <p:nvPr/>
        </p:nvSpPr>
        <p:spPr bwMode="auto">
          <a:xfrm>
            <a:off x="1160463" y="5211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1338" name="Text Box 106"/>
          <p:cNvSpPr txBox="1">
            <a:spLocks noChangeAspect="1" noChangeArrowheads="1"/>
          </p:cNvSpPr>
          <p:nvPr/>
        </p:nvSpPr>
        <p:spPr bwMode="auto">
          <a:xfrm>
            <a:off x="1157288" y="53244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</a:p>
        </p:txBody>
      </p:sp>
      <p:sp>
        <p:nvSpPr>
          <p:cNvPr id="11339" name="Text Box 107"/>
          <p:cNvSpPr txBox="1">
            <a:spLocks noChangeAspect="1" noChangeArrowheads="1"/>
          </p:cNvSpPr>
          <p:nvPr/>
        </p:nvSpPr>
        <p:spPr bwMode="auto">
          <a:xfrm>
            <a:off x="1157288" y="54467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1340" name="Text Box 108"/>
          <p:cNvSpPr txBox="1">
            <a:spLocks noChangeAspect="1" noChangeArrowheads="1"/>
          </p:cNvSpPr>
          <p:nvPr/>
        </p:nvSpPr>
        <p:spPr bwMode="auto">
          <a:xfrm>
            <a:off x="1157288" y="5564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1341" name="Text Box 109"/>
          <p:cNvSpPr txBox="1">
            <a:spLocks noChangeAspect="1" noChangeArrowheads="1"/>
          </p:cNvSpPr>
          <p:nvPr/>
        </p:nvSpPr>
        <p:spPr bwMode="auto">
          <a:xfrm>
            <a:off x="1154113" y="57991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sp>
        <p:nvSpPr>
          <p:cNvPr id="11342" name="Text Box 110"/>
          <p:cNvSpPr txBox="1">
            <a:spLocks noChangeAspect="1" noChangeArrowheads="1"/>
          </p:cNvSpPr>
          <p:nvPr/>
        </p:nvSpPr>
        <p:spPr bwMode="auto">
          <a:xfrm>
            <a:off x="1154113" y="59118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1343" name="Text Box 111"/>
          <p:cNvSpPr txBox="1">
            <a:spLocks noChangeAspect="1" noChangeArrowheads="1"/>
          </p:cNvSpPr>
          <p:nvPr/>
        </p:nvSpPr>
        <p:spPr bwMode="auto">
          <a:xfrm>
            <a:off x="1873250" y="51466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1344" name="Text Box 112"/>
          <p:cNvSpPr txBox="1">
            <a:spLocks noChangeAspect="1" noChangeArrowheads="1"/>
          </p:cNvSpPr>
          <p:nvPr/>
        </p:nvSpPr>
        <p:spPr bwMode="auto">
          <a:xfrm>
            <a:off x="1873250" y="5381625"/>
            <a:ext cx="628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1345" name="Text Box 113"/>
          <p:cNvSpPr txBox="1">
            <a:spLocks noChangeAspect="1" noChangeArrowheads="1"/>
          </p:cNvSpPr>
          <p:nvPr/>
        </p:nvSpPr>
        <p:spPr bwMode="auto">
          <a:xfrm>
            <a:off x="1873250" y="5619750"/>
            <a:ext cx="6286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46" name="Text Box 114"/>
          <p:cNvSpPr txBox="1">
            <a:spLocks noChangeAspect="1" noChangeArrowheads="1"/>
          </p:cNvSpPr>
          <p:nvPr/>
        </p:nvSpPr>
        <p:spPr bwMode="auto">
          <a:xfrm>
            <a:off x="1873250" y="5845175"/>
            <a:ext cx="62865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47" name="Text Box 115"/>
          <p:cNvSpPr txBox="1">
            <a:spLocks noChangeAspect="1" noChangeArrowheads="1"/>
          </p:cNvSpPr>
          <p:nvPr/>
        </p:nvSpPr>
        <p:spPr bwMode="auto">
          <a:xfrm>
            <a:off x="2497138" y="5264150"/>
            <a:ext cx="628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1348" name="Text Box 116"/>
          <p:cNvSpPr txBox="1">
            <a:spLocks noChangeAspect="1" noChangeArrowheads="1"/>
          </p:cNvSpPr>
          <p:nvPr/>
        </p:nvSpPr>
        <p:spPr bwMode="auto">
          <a:xfrm>
            <a:off x="2493963" y="57340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1349" name="Text Box 117"/>
          <p:cNvSpPr txBox="1">
            <a:spLocks noChangeAspect="1" noChangeArrowheads="1"/>
          </p:cNvSpPr>
          <p:nvPr/>
        </p:nvSpPr>
        <p:spPr bwMode="auto">
          <a:xfrm>
            <a:off x="3138488" y="5497513"/>
            <a:ext cx="6286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1350" name="Text Box 118"/>
          <p:cNvSpPr txBox="1">
            <a:spLocks noChangeAspect="1" noChangeArrowheads="1"/>
          </p:cNvSpPr>
          <p:nvPr/>
        </p:nvSpPr>
        <p:spPr bwMode="auto">
          <a:xfrm>
            <a:off x="1154113" y="56832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1351" name="Oval 119"/>
          <p:cNvSpPr>
            <a:spLocks noChangeArrowheads="1"/>
          </p:cNvSpPr>
          <p:nvPr/>
        </p:nvSpPr>
        <p:spPr bwMode="auto">
          <a:xfrm>
            <a:off x="1771650" y="5122863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52" name="Oval 120"/>
          <p:cNvSpPr>
            <a:spLocks noChangeArrowheads="1"/>
          </p:cNvSpPr>
          <p:nvPr/>
        </p:nvSpPr>
        <p:spPr bwMode="auto">
          <a:xfrm>
            <a:off x="2363788" y="5718175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1353" name="Text Box 131"/>
          <p:cNvSpPr txBox="1">
            <a:spLocks noChangeAspect="1" noChangeArrowheads="1"/>
          </p:cNvSpPr>
          <p:nvPr/>
        </p:nvSpPr>
        <p:spPr bwMode="auto">
          <a:xfrm>
            <a:off x="6248400" y="5791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grpSp>
        <p:nvGrpSpPr>
          <p:cNvPr id="11354" name="Group 133"/>
          <p:cNvGrpSpPr>
            <a:grpSpLocks/>
          </p:cNvGrpSpPr>
          <p:nvPr/>
        </p:nvGrpSpPr>
        <p:grpSpPr bwMode="auto">
          <a:xfrm>
            <a:off x="971550" y="5314950"/>
            <a:ext cx="647700" cy="107950"/>
            <a:chOff x="612" y="3348"/>
            <a:chExt cx="408" cy="68"/>
          </a:xfrm>
        </p:grpSpPr>
        <p:sp>
          <p:nvSpPr>
            <p:cNvPr id="11385" name="Oval 134"/>
            <p:cNvSpPr>
              <a:spLocks noChangeArrowheads="1"/>
            </p:cNvSpPr>
            <p:nvPr/>
          </p:nvSpPr>
          <p:spPr bwMode="auto">
            <a:xfrm>
              <a:off x="612" y="3348"/>
              <a:ext cx="403" cy="68"/>
            </a:xfrm>
            <a:prstGeom prst="ellips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1386" name="Line 135"/>
            <p:cNvSpPr>
              <a:spLocks noChangeShapeType="1"/>
            </p:cNvSpPr>
            <p:nvPr/>
          </p:nvSpPr>
          <p:spPr bwMode="auto">
            <a:xfrm>
              <a:off x="612" y="3385"/>
              <a:ext cx="40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355" name="Text Box 136"/>
          <p:cNvSpPr txBox="1">
            <a:spLocks noChangeAspect="1" noChangeArrowheads="1"/>
          </p:cNvSpPr>
          <p:nvPr/>
        </p:nvSpPr>
        <p:spPr bwMode="auto">
          <a:xfrm>
            <a:off x="5632450" y="5314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1356" name="Text Box 137"/>
          <p:cNvSpPr txBox="1">
            <a:spLocks noChangeAspect="1" noChangeArrowheads="1"/>
          </p:cNvSpPr>
          <p:nvPr/>
        </p:nvSpPr>
        <p:spPr bwMode="auto">
          <a:xfrm>
            <a:off x="1155700" y="19891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1357" name="Text Box 141"/>
          <p:cNvSpPr txBox="1">
            <a:spLocks noChangeAspect="1" noChangeArrowheads="1"/>
          </p:cNvSpPr>
          <p:nvPr/>
        </p:nvSpPr>
        <p:spPr bwMode="auto">
          <a:xfrm>
            <a:off x="5580063" y="148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1358" name="Text Box 142"/>
          <p:cNvSpPr txBox="1">
            <a:spLocks noChangeAspect="1" noChangeArrowheads="1"/>
          </p:cNvSpPr>
          <p:nvPr/>
        </p:nvSpPr>
        <p:spPr bwMode="auto">
          <a:xfrm>
            <a:off x="5734050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1359" name="Text Box 143"/>
          <p:cNvSpPr txBox="1">
            <a:spLocks noChangeAspect="1" noChangeArrowheads="1"/>
          </p:cNvSpPr>
          <p:nvPr/>
        </p:nvSpPr>
        <p:spPr bwMode="auto">
          <a:xfrm>
            <a:off x="5715000" y="2895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1360" name="Text Box 144"/>
          <p:cNvSpPr txBox="1">
            <a:spLocks noChangeAspect="1" noChangeArrowheads="1"/>
          </p:cNvSpPr>
          <p:nvPr/>
        </p:nvSpPr>
        <p:spPr bwMode="auto">
          <a:xfrm>
            <a:off x="5715000" y="2667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1361" name="Text Box 145"/>
          <p:cNvSpPr txBox="1">
            <a:spLocks noChangeAspect="1" noChangeArrowheads="1"/>
          </p:cNvSpPr>
          <p:nvPr/>
        </p:nvSpPr>
        <p:spPr bwMode="auto">
          <a:xfrm>
            <a:off x="6324600" y="3124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1362" name="Text Box 146"/>
          <p:cNvSpPr txBox="1">
            <a:spLocks noChangeAspect="1" noChangeArrowheads="1"/>
          </p:cNvSpPr>
          <p:nvPr/>
        </p:nvSpPr>
        <p:spPr bwMode="auto">
          <a:xfrm>
            <a:off x="5715000" y="4191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1363" name="Text Box 147"/>
          <p:cNvSpPr txBox="1">
            <a:spLocks noChangeAspect="1" noChangeArrowheads="1"/>
          </p:cNvSpPr>
          <p:nvPr/>
        </p:nvSpPr>
        <p:spPr bwMode="auto">
          <a:xfrm>
            <a:off x="5715000" y="4419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1364" name="Text Box 148"/>
          <p:cNvSpPr txBox="1">
            <a:spLocks noChangeAspect="1" noChangeArrowheads="1"/>
          </p:cNvSpPr>
          <p:nvPr/>
        </p:nvSpPr>
        <p:spPr bwMode="auto">
          <a:xfrm>
            <a:off x="6248400" y="4648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1365" name="Text Box 149"/>
          <p:cNvSpPr txBox="1">
            <a:spLocks noChangeAspect="1" noChangeArrowheads="1"/>
          </p:cNvSpPr>
          <p:nvPr/>
        </p:nvSpPr>
        <p:spPr bwMode="auto">
          <a:xfrm>
            <a:off x="5715000" y="556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1366" name="Text Box 150"/>
          <p:cNvSpPr txBox="1">
            <a:spLocks noChangeAspect="1" noChangeArrowheads="1"/>
          </p:cNvSpPr>
          <p:nvPr/>
        </p:nvSpPr>
        <p:spPr bwMode="auto">
          <a:xfrm>
            <a:off x="6324600" y="5410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1367" name="Text Box 151"/>
          <p:cNvSpPr txBox="1">
            <a:spLocks noChangeAspect="1" noChangeArrowheads="1"/>
          </p:cNvSpPr>
          <p:nvPr/>
        </p:nvSpPr>
        <p:spPr bwMode="auto">
          <a:xfrm>
            <a:off x="6172200" y="1905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1387" name="Text Box 152"/>
          <p:cNvSpPr txBox="1">
            <a:spLocks noChangeArrowheads="1"/>
          </p:cNvSpPr>
          <p:nvPr/>
        </p:nvSpPr>
        <p:spPr bwMode="auto">
          <a:xfrm>
            <a:off x="2438400" y="228600"/>
            <a:ext cx="43434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77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commence ensuite les combats de repêchage</a:t>
            </a:r>
          </a:p>
        </p:txBody>
      </p:sp>
      <p:sp>
        <p:nvSpPr>
          <p:cNvPr id="69786" name="Text Box 154"/>
          <p:cNvSpPr txBox="1">
            <a:spLocks noChangeArrowheads="1"/>
          </p:cNvSpPr>
          <p:nvPr/>
        </p:nvSpPr>
        <p:spPr bwMode="auto">
          <a:xfrm>
            <a:off x="3124200" y="60960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69787" name="Text Box 155"/>
          <p:cNvSpPr txBox="1">
            <a:spLocks noChangeArrowheads="1"/>
          </p:cNvSpPr>
          <p:nvPr/>
        </p:nvSpPr>
        <p:spPr bwMode="auto">
          <a:xfrm>
            <a:off x="3048000" y="13716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11371" name="Text Box 158"/>
          <p:cNvSpPr txBox="1">
            <a:spLocks noChangeAspect="1" noChangeArrowheads="1"/>
          </p:cNvSpPr>
          <p:nvPr/>
        </p:nvSpPr>
        <p:spPr bwMode="auto">
          <a:xfrm>
            <a:off x="6248400" y="1524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69791" name="Text Box 159"/>
          <p:cNvSpPr txBox="1">
            <a:spLocks noChangeArrowheads="1"/>
          </p:cNvSpPr>
          <p:nvPr/>
        </p:nvSpPr>
        <p:spPr bwMode="auto">
          <a:xfrm>
            <a:off x="5486400" y="1219200"/>
            <a:ext cx="5334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1er tour</a:t>
            </a:r>
          </a:p>
        </p:txBody>
      </p:sp>
      <p:sp>
        <p:nvSpPr>
          <p:cNvPr id="69792" name="Text Box 160"/>
          <p:cNvSpPr txBox="1">
            <a:spLocks noChangeArrowheads="1"/>
          </p:cNvSpPr>
          <p:nvPr/>
        </p:nvSpPr>
        <p:spPr bwMode="auto">
          <a:xfrm>
            <a:off x="6096000" y="1219200"/>
            <a:ext cx="6858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 eme  tour</a:t>
            </a:r>
          </a:p>
        </p:txBody>
      </p:sp>
      <p:sp>
        <p:nvSpPr>
          <p:cNvPr id="69793" name="Text Box 161"/>
          <p:cNvSpPr txBox="1">
            <a:spLocks noChangeArrowheads="1"/>
          </p:cNvSpPr>
          <p:nvPr/>
        </p:nvSpPr>
        <p:spPr bwMode="auto">
          <a:xfrm>
            <a:off x="6858000" y="1219200"/>
            <a:ext cx="7620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 eme  tour</a:t>
            </a:r>
          </a:p>
        </p:txBody>
      </p:sp>
      <p:sp>
        <p:nvSpPr>
          <p:cNvPr id="69802" name="Text Box 170"/>
          <p:cNvSpPr txBox="1">
            <a:spLocks noChangeAspect="1" noChangeArrowheads="1"/>
          </p:cNvSpPr>
          <p:nvPr/>
        </p:nvSpPr>
        <p:spPr bwMode="auto">
          <a:xfrm>
            <a:off x="6319838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69803" name="Text Box 171"/>
          <p:cNvSpPr txBox="1">
            <a:spLocks noChangeAspect="1" noChangeArrowheads="1"/>
          </p:cNvSpPr>
          <p:nvPr/>
        </p:nvSpPr>
        <p:spPr bwMode="auto">
          <a:xfrm>
            <a:off x="6303963" y="4318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69804" name="Text Box 172"/>
          <p:cNvSpPr txBox="1">
            <a:spLocks noChangeAspect="1" noChangeArrowheads="1"/>
          </p:cNvSpPr>
          <p:nvPr/>
        </p:nvSpPr>
        <p:spPr bwMode="auto">
          <a:xfrm>
            <a:off x="6961188" y="17510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69805" name="Text Box 173"/>
          <p:cNvSpPr txBox="1">
            <a:spLocks noChangeAspect="1" noChangeArrowheads="1"/>
          </p:cNvSpPr>
          <p:nvPr/>
        </p:nvSpPr>
        <p:spPr bwMode="auto">
          <a:xfrm>
            <a:off x="6948488" y="29749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69806" name="Text Box 174"/>
          <p:cNvSpPr txBox="1">
            <a:spLocks noChangeAspect="1" noChangeArrowheads="1"/>
          </p:cNvSpPr>
          <p:nvPr/>
        </p:nvSpPr>
        <p:spPr bwMode="auto">
          <a:xfrm>
            <a:off x="7602538" y="2393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69807" name="Text Box 175"/>
          <p:cNvSpPr txBox="1">
            <a:spLocks noChangeAspect="1" noChangeArrowheads="1"/>
          </p:cNvSpPr>
          <p:nvPr/>
        </p:nvSpPr>
        <p:spPr bwMode="auto">
          <a:xfrm>
            <a:off x="6967538" y="449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69808" name="Text Box 176"/>
          <p:cNvSpPr txBox="1">
            <a:spLocks noChangeAspect="1" noChangeArrowheads="1"/>
          </p:cNvSpPr>
          <p:nvPr/>
        </p:nvSpPr>
        <p:spPr bwMode="auto">
          <a:xfrm>
            <a:off x="6961188" y="56673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69809" name="Text Box 177"/>
          <p:cNvSpPr txBox="1">
            <a:spLocks noChangeAspect="1" noChangeArrowheads="1"/>
          </p:cNvSpPr>
          <p:nvPr/>
        </p:nvSpPr>
        <p:spPr bwMode="auto">
          <a:xfrm>
            <a:off x="7591425" y="5013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1383" name="Text Box 179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5/10</a:t>
            </a:r>
            <a:endParaRPr lang="fr-FR" altLang="fr-FR" sz="2400"/>
          </a:p>
        </p:txBody>
      </p:sp>
      <p:sp>
        <p:nvSpPr>
          <p:cNvPr id="69812" name="Text Box 180"/>
          <p:cNvSpPr txBox="1">
            <a:spLocks noChangeArrowheads="1"/>
          </p:cNvSpPr>
          <p:nvPr/>
        </p:nvSpPr>
        <p:spPr bwMode="auto">
          <a:xfrm>
            <a:off x="7162800" y="228600"/>
            <a:ext cx="1728788" cy="381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!!! ATTENTION !!!!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aux temps de repos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86" grpId="0" animBg="1" autoUpdateAnimBg="0"/>
      <p:bldP spid="69787" grpId="0" animBg="1" autoUpdateAnimBg="0"/>
      <p:bldP spid="69791" grpId="0" animBg="1" autoUpdateAnimBg="0"/>
      <p:bldP spid="69792" grpId="0" animBg="1" autoUpdateAnimBg="0"/>
      <p:bldP spid="69793" grpId="0" animBg="1" autoUpdateAnimBg="0"/>
      <p:bldP spid="69802" grpId="0" autoUpdateAnimBg="0"/>
      <p:bldP spid="69803" grpId="0" autoUpdateAnimBg="0"/>
      <p:bldP spid="69804" grpId="0" autoUpdateAnimBg="0"/>
      <p:bldP spid="69805" grpId="0" autoUpdateAnimBg="0"/>
      <p:bldP spid="69806" grpId="0" autoUpdateAnimBg="0"/>
      <p:bldP spid="69807" grpId="0" autoUpdateAnimBg="0"/>
      <p:bldP spid="69808" grpId="0" autoUpdateAnimBg="0"/>
      <p:bldP spid="69809" grpId="0" autoUpdateAnimBg="0"/>
      <p:bldP spid="698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949325"/>
            <a:ext cx="8997950" cy="5476875"/>
            <a:chOff x="92" y="615"/>
            <a:chExt cx="5668" cy="3450"/>
          </a:xfrm>
        </p:grpSpPr>
        <p:pic>
          <p:nvPicPr>
            <p:cNvPr id="13437" name="Picture 3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663"/>
              <a:ext cx="5668" cy="3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438" name="Rectangle 4"/>
            <p:cNvSpPr>
              <a:spLocks noChangeArrowheads="1"/>
            </p:cNvSpPr>
            <p:nvPr/>
          </p:nvSpPr>
          <p:spPr bwMode="auto">
            <a:xfrm>
              <a:off x="3515" y="2523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3515" y="3158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3470" y="1480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3515" y="754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2" name="Rectangle 8"/>
            <p:cNvSpPr>
              <a:spLocks noChangeArrowheads="1"/>
            </p:cNvSpPr>
            <p:nvPr/>
          </p:nvSpPr>
          <p:spPr bwMode="auto">
            <a:xfrm>
              <a:off x="793" y="615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3" name="Rectangle 9"/>
            <p:cNvSpPr>
              <a:spLocks noChangeArrowheads="1"/>
            </p:cNvSpPr>
            <p:nvPr/>
          </p:nvSpPr>
          <p:spPr bwMode="auto">
            <a:xfrm>
              <a:off x="1292" y="663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4" name="Rectangle 10"/>
            <p:cNvSpPr>
              <a:spLocks noChangeArrowheads="1"/>
            </p:cNvSpPr>
            <p:nvPr/>
          </p:nvSpPr>
          <p:spPr bwMode="auto">
            <a:xfrm>
              <a:off x="1655" y="663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5" name="Rectangle 11"/>
            <p:cNvSpPr>
              <a:spLocks noChangeArrowheads="1"/>
            </p:cNvSpPr>
            <p:nvPr/>
          </p:nvSpPr>
          <p:spPr bwMode="auto">
            <a:xfrm>
              <a:off x="2109" y="671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6" name="Rectangle 12"/>
            <p:cNvSpPr>
              <a:spLocks noChangeArrowheads="1"/>
            </p:cNvSpPr>
            <p:nvPr/>
          </p:nvSpPr>
          <p:spPr bwMode="auto">
            <a:xfrm>
              <a:off x="809" y="3854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7" name="Rectangle 13"/>
            <p:cNvSpPr>
              <a:spLocks noChangeArrowheads="1"/>
            </p:cNvSpPr>
            <p:nvPr/>
          </p:nvSpPr>
          <p:spPr bwMode="auto">
            <a:xfrm>
              <a:off x="1292" y="3838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8" name="Rectangle 14"/>
            <p:cNvSpPr>
              <a:spLocks noChangeArrowheads="1"/>
            </p:cNvSpPr>
            <p:nvPr/>
          </p:nvSpPr>
          <p:spPr bwMode="auto">
            <a:xfrm>
              <a:off x="1634" y="3718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49" name="Rectangle 15"/>
            <p:cNvSpPr>
              <a:spLocks noChangeArrowheads="1"/>
            </p:cNvSpPr>
            <p:nvPr/>
          </p:nvSpPr>
          <p:spPr bwMode="auto">
            <a:xfrm>
              <a:off x="2064" y="3702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13315" name="Text Box 16"/>
          <p:cNvSpPr txBox="1">
            <a:spLocks noChangeArrowheads="1"/>
          </p:cNvSpPr>
          <p:nvPr/>
        </p:nvSpPr>
        <p:spPr bwMode="auto">
          <a:xfrm>
            <a:off x="6753225" y="343376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316" name="Text Box 17"/>
          <p:cNvSpPr txBox="1">
            <a:spLocks noChangeArrowheads="1"/>
          </p:cNvSpPr>
          <p:nvPr/>
        </p:nvSpPr>
        <p:spPr bwMode="auto">
          <a:xfrm>
            <a:off x="5543550" y="17970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5541963" y="1557338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318" name="Text Box 19"/>
          <p:cNvSpPr txBox="1">
            <a:spLocks noChangeArrowheads="1"/>
          </p:cNvSpPr>
          <p:nvPr/>
        </p:nvSpPr>
        <p:spPr bwMode="auto">
          <a:xfrm>
            <a:off x="6118225" y="203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319" name="Text Box 20"/>
          <p:cNvSpPr txBox="1">
            <a:spLocks noChangeArrowheads="1"/>
          </p:cNvSpPr>
          <p:nvPr/>
        </p:nvSpPr>
        <p:spPr bwMode="auto">
          <a:xfrm>
            <a:off x="5553075" y="302577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320" name="Text Box 21"/>
          <p:cNvSpPr txBox="1">
            <a:spLocks noChangeArrowheads="1"/>
          </p:cNvSpPr>
          <p:nvPr/>
        </p:nvSpPr>
        <p:spPr bwMode="auto">
          <a:xfrm>
            <a:off x="5551488" y="278606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321" name="Text Box 22"/>
          <p:cNvSpPr txBox="1">
            <a:spLocks noChangeArrowheads="1"/>
          </p:cNvSpPr>
          <p:nvPr/>
        </p:nvSpPr>
        <p:spPr bwMode="auto">
          <a:xfrm>
            <a:off x="6127750" y="326072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322" name="Text Box 23"/>
          <p:cNvSpPr txBox="1">
            <a:spLocks noChangeArrowheads="1"/>
          </p:cNvSpPr>
          <p:nvPr/>
        </p:nvSpPr>
        <p:spPr bwMode="auto">
          <a:xfrm>
            <a:off x="5548313" y="454342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323" name="Text Box 24"/>
          <p:cNvSpPr txBox="1">
            <a:spLocks noChangeArrowheads="1"/>
          </p:cNvSpPr>
          <p:nvPr/>
        </p:nvSpPr>
        <p:spPr bwMode="auto">
          <a:xfrm>
            <a:off x="5537200" y="430371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324" name="Text Box 25"/>
          <p:cNvSpPr txBox="1">
            <a:spLocks noChangeArrowheads="1"/>
          </p:cNvSpPr>
          <p:nvPr/>
        </p:nvSpPr>
        <p:spPr bwMode="auto">
          <a:xfrm>
            <a:off x="6113463" y="477837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325" name="Text Box 26"/>
          <p:cNvSpPr txBox="1">
            <a:spLocks noChangeArrowheads="1"/>
          </p:cNvSpPr>
          <p:nvPr/>
        </p:nvSpPr>
        <p:spPr bwMode="auto">
          <a:xfrm>
            <a:off x="5546725" y="56515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326" name="Text Box 27"/>
          <p:cNvSpPr txBox="1">
            <a:spLocks noChangeArrowheads="1"/>
          </p:cNvSpPr>
          <p:nvPr/>
        </p:nvSpPr>
        <p:spPr bwMode="auto">
          <a:xfrm>
            <a:off x="5549900" y="54165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327" name="Text Box 28"/>
          <p:cNvSpPr txBox="1">
            <a:spLocks noChangeArrowheads="1"/>
          </p:cNvSpPr>
          <p:nvPr/>
        </p:nvSpPr>
        <p:spPr bwMode="auto">
          <a:xfrm>
            <a:off x="6126163" y="589121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328" name="Text Box 29"/>
          <p:cNvSpPr txBox="1">
            <a:spLocks noChangeArrowheads="1"/>
          </p:cNvSpPr>
          <p:nvPr/>
        </p:nvSpPr>
        <p:spPr bwMode="auto">
          <a:xfrm>
            <a:off x="6757988" y="6064250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329" name="Oval 30"/>
          <p:cNvSpPr>
            <a:spLocks noChangeArrowheads="1"/>
          </p:cNvSpPr>
          <p:nvPr/>
        </p:nvSpPr>
        <p:spPr bwMode="auto">
          <a:xfrm>
            <a:off x="2393950" y="1544638"/>
            <a:ext cx="576263" cy="288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30" name="Oval 31"/>
          <p:cNvSpPr>
            <a:spLocks noChangeArrowheads="1"/>
          </p:cNvSpPr>
          <p:nvPr/>
        </p:nvSpPr>
        <p:spPr bwMode="auto">
          <a:xfrm>
            <a:off x="1755775" y="2133600"/>
            <a:ext cx="639763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31" name="Text Box 32"/>
          <p:cNvSpPr txBox="1">
            <a:spLocks noChangeAspect="1" noChangeArrowheads="1"/>
          </p:cNvSpPr>
          <p:nvPr/>
        </p:nvSpPr>
        <p:spPr bwMode="auto">
          <a:xfrm>
            <a:off x="1169988" y="14128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3332" name="Text Box 33"/>
          <p:cNvSpPr txBox="1">
            <a:spLocks noChangeAspect="1" noChangeArrowheads="1"/>
          </p:cNvSpPr>
          <p:nvPr/>
        </p:nvSpPr>
        <p:spPr bwMode="auto">
          <a:xfrm>
            <a:off x="1169988" y="15303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13333" name="Text Box 34"/>
          <p:cNvSpPr txBox="1">
            <a:spLocks noChangeAspect="1" noChangeArrowheads="1"/>
          </p:cNvSpPr>
          <p:nvPr/>
        </p:nvSpPr>
        <p:spPr bwMode="auto">
          <a:xfrm>
            <a:off x="1166813" y="16430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ALBERT</a:t>
            </a:r>
          </a:p>
        </p:txBody>
      </p:sp>
      <p:sp>
        <p:nvSpPr>
          <p:cNvPr id="13334" name="Text Box 35"/>
          <p:cNvSpPr txBox="1">
            <a:spLocks noChangeAspect="1" noChangeArrowheads="1"/>
          </p:cNvSpPr>
          <p:nvPr/>
        </p:nvSpPr>
        <p:spPr bwMode="auto">
          <a:xfrm>
            <a:off x="1166813" y="17653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3335" name="Text Box 36"/>
          <p:cNvSpPr txBox="1">
            <a:spLocks noChangeAspect="1" noChangeArrowheads="1"/>
          </p:cNvSpPr>
          <p:nvPr/>
        </p:nvSpPr>
        <p:spPr bwMode="auto">
          <a:xfrm>
            <a:off x="1166813" y="18827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3336" name="Text Box 37"/>
          <p:cNvSpPr txBox="1">
            <a:spLocks noChangeAspect="1" noChangeArrowheads="1"/>
          </p:cNvSpPr>
          <p:nvPr/>
        </p:nvSpPr>
        <p:spPr bwMode="auto">
          <a:xfrm>
            <a:off x="1163638" y="21177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3337" name="Text Box 38"/>
          <p:cNvSpPr txBox="1">
            <a:spLocks noChangeAspect="1" noChangeArrowheads="1"/>
          </p:cNvSpPr>
          <p:nvPr/>
        </p:nvSpPr>
        <p:spPr bwMode="auto">
          <a:xfrm>
            <a:off x="1163638" y="22304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</p:txBody>
      </p:sp>
      <p:sp>
        <p:nvSpPr>
          <p:cNvPr id="13338" name="Text Box 39"/>
          <p:cNvSpPr txBox="1">
            <a:spLocks noChangeAspect="1" noChangeArrowheads="1"/>
          </p:cNvSpPr>
          <p:nvPr/>
        </p:nvSpPr>
        <p:spPr bwMode="auto">
          <a:xfrm>
            <a:off x="1882775" y="14652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3339" name="Text Box 40"/>
          <p:cNvSpPr txBox="1">
            <a:spLocks noChangeAspect="1" noChangeArrowheads="1"/>
          </p:cNvSpPr>
          <p:nvPr/>
        </p:nvSpPr>
        <p:spPr bwMode="auto">
          <a:xfrm>
            <a:off x="1882775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3340" name="Text Box 41"/>
          <p:cNvSpPr txBox="1">
            <a:spLocks noChangeAspect="1" noChangeArrowheads="1"/>
          </p:cNvSpPr>
          <p:nvPr/>
        </p:nvSpPr>
        <p:spPr bwMode="auto">
          <a:xfrm>
            <a:off x="1882775" y="2163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3341" name="Text Box 42"/>
          <p:cNvSpPr txBox="1">
            <a:spLocks noChangeAspect="1" noChangeArrowheads="1"/>
          </p:cNvSpPr>
          <p:nvPr/>
        </p:nvSpPr>
        <p:spPr bwMode="auto">
          <a:xfrm>
            <a:off x="2506663" y="1582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3342" name="Text Box 43"/>
          <p:cNvSpPr txBox="1">
            <a:spLocks noChangeAspect="1" noChangeArrowheads="1"/>
          </p:cNvSpPr>
          <p:nvPr/>
        </p:nvSpPr>
        <p:spPr bwMode="auto">
          <a:xfrm>
            <a:off x="2506663" y="20526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3343" name="Text Box 44"/>
          <p:cNvSpPr txBox="1">
            <a:spLocks noChangeAspect="1" noChangeArrowheads="1"/>
          </p:cNvSpPr>
          <p:nvPr/>
        </p:nvSpPr>
        <p:spPr bwMode="auto">
          <a:xfrm>
            <a:off x="3148013" y="18161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3344" name="Oval 45"/>
          <p:cNvSpPr>
            <a:spLocks noChangeArrowheads="1"/>
          </p:cNvSpPr>
          <p:nvPr/>
        </p:nvSpPr>
        <p:spPr bwMode="auto">
          <a:xfrm>
            <a:off x="1082675" y="1970088"/>
            <a:ext cx="719138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45" name="Text Box 4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3346" name="Text Box 55"/>
          <p:cNvSpPr txBox="1">
            <a:spLocks noChangeAspect="1" noChangeArrowheads="1"/>
          </p:cNvSpPr>
          <p:nvPr/>
        </p:nvSpPr>
        <p:spPr bwMode="auto">
          <a:xfrm>
            <a:off x="1905000" y="1905000"/>
            <a:ext cx="628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3347" name="Text Box 5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3348" name="Text Box 57"/>
          <p:cNvSpPr txBox="1">
            <a:spLocks noChangeAspect="1" noChangeArrowheads="1"/>
          </p:cNvSpPr>
          <p:nvPr/>
        </p:nvSpPr>
        <p:spPr bwMode="auto">
          <a:xfrm>
            <a:off x="1169988" y="2636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3349" name="Text Box 58"/>
          <p:cNvSpPr txBox="1">
            <a:spLocks noChangeAspect="1" noChangeArrowheads="1"/>
          </p:cNvSpPr>
          <p:nvPr/>
        </p:nvSpPr>
        <p:spPr bwMode="auto">
          <a:xfrm>
            <a:off x="1169988" y="275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</a:p>
        </p:txBody>
      </p:sp>
      <p:sp>
        <p:nvSpPr>
          <p:cNvPr id="13350" name="Text Box 59"/>
          <p:cNvSpPr txBox="1">
            <a:spLocks noChangeAspect="1" noChangeArrowheads="1"/>
          </p:cNvSpPr>
          <p:nvPr/>
        </p:nvSpPr>
        <p:spPr bwMode="auto">
          <a:xfrm>
            <a:off x="1166813" y="28670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3351" name="Text Box 60"/>
          <p:cNvSpPr txBox="1">
            <a:spLocks noChangeAspect="1" noChangeArrowheads="1"/>
          </p:cNvSpPr>
          <p:nvPr/>
        </p:nvSpPr>
        <p:spPr bwMode="auto">
          <a:xfrm>
            <a:off x="1166813" y="29892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13352" name="Text Box 61"/>
          <p:cNvSpPr txBox="1">
            <a:spLocks noChangeAspect="1" noChangeArrowheads="1"/>
          </p:cNvSpPr>
          <p:nvPr/>
        </p:nvSpPr>
        <p:spPr bwMode="auto">
          <a:xfrm>
            <a:off x="1166813" y="3106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</a:p>
        </p:txBody>
      </p:sp>
      <p:sp>
        <p:nvSpPr>
          <p:cNvPr id="13353" name="Text Box 62"/>
          <p:cNvSpPr txBox="1">
            <a:spLocks noChangeAspect="1" noChangeArrowheads="1"/>
          </p:cNvSpPr>
          <p:nvPr/>
        </p:nvSpPr>
        <p:spPr bwMode="auto">
          <a:xfrm>
            <a:off x="1163638" y="33416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3354" name="Text Box 63"/>
          <p:cNvSpPr txBox="1">
            <a:spLocks noChangeAspect="1" noChangeArrowheads="1"/>
          </p:cNvSpPr>
          <p:nvPr/>
        </p:nvSpPr>
        <p:spPr bwMode="auto">
          <a:xfrm>
            <a:off x="1163638" y="34544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3355" name="Text Box 64"/>
          <p:cNvSpPr txBox="1">
            <a:spLocks noChangeAspect="1" noChangeArrowheads="1"/>
          </p:cNvSpPr>
          <p:nvPr/>
        </p:nvSpPr>
        <p:spPr bwMode="auto">
          <a:xfrm>
            <a:off x="1882775" y="2689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3356" name="Text Box 65"/>
          <p:cNvSpPr txBox="1">
            <a:spLocks noChangeAspect="1" noChangeArrowheads="1"/>
          </p:cNvSpPr>
          <p:nvPr/>
        </p:nvSpPr>
        <p:spPr bwMode="auto">
          <a:xfrm>
            <a:off x="1882775" y="29241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3357" name="Text Box 66"/>
          <p:cNvSpPr txBox="1">
            <a:spLocks noChangeAspect="1" noChangeArrowheads="1"/>
          </p:cNvSpPr>
          <p:nvPr/>
        </p:nvSpPr>
        <p:spPr bwMode="auto">
          <a:xfrm>
            <a:off x="1882775" y="31623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3358" name="Text Box 67"/>
          <p:cNvSpPr txBox="1">
            <a:spLocks noChangeAspect="1" noChangeArrowheads="1"/>
          </p:cNvSpPr>
          <p:nvPr/>
        </p:nvSpPr>
        <p:spPr bwMode="auto">
          <a:xfrm>
            <a:off x="1882775" y="33877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3359" name="Text Box 68"/>
          <p:cNvSpPr txBox="1">
            <a:spLocks noChangeAspect="1" noChangeArrowheads="1"/>
          </p:cNvSpPr>
          <p:nvPr/>
        </p:nvSpPr>
        <p:spPr bwMode="auto">
          <a:xfrm>
            <a:off x="2506663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3360" name="Text Box 69"/>
          <p:cNvSpPr txBox="1">
            <a:spLocks noChangeAspect="1" noChangeArrowheads="1"/>
          </p:cNvSpPr>
          <p:nvPr/>
        </p:nvSpPr>
        <p:spPr bwMode="auto">
          <a:xfrm>
            <a:off x="2503488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3361" name="Text Box 70"/>
          <p:cNvSpPr txBox="1">
            <a:spLocks noChangeAspect="1" noChangeArrowheads="1"/>
          </p:cNvSpPr>
          <p:nvPr/>
        </p:nvSpPr>
        <p:spPr bwMode="auto">
          <a:xfrm>
            <a:off x="3148013" y="30400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3362" name="Text Box 71"/>
          <p:cNvSpPr txBox="1">
            <a:spLocks noChangeAspect="1" noChangeArrowheads="1"/>
          </p:cNvSpPr>
          <p:nvPr/>
        </p:nvSpPr>
        <p:spPr bwMode="auto">
          <a:xfrm>
            <a:off x="1163638" y="322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3363" name="Oval 72"/>
          <p:cNvSpPr>
            <a:spLocks noChangeArrowheads="1"/>
          </p:cNvSpPr>
          <p:nvPr/>
        </p:nvSpPr>
        <p:spPr bwMode="auto">
          <a:xfrm>
            <a:off x="2408238" y="2762250"/>
            <a:ext cx="639762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64" name="Oval 73"/>
          <p:cNvSpPr>
            <a:spLocks noChangeArrowheads="1"/>
          </p:cNvSpPr>
          <p:nvPr/>
        </p:nvSpPr>
        <p:spPr bwMode="auto">
          <a:xfrm>
            <a:off x="1803400" y="3132138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65" name="Oval 74"/>
          <p:cNvSpPr>
            <a:spLocks noChangeArrowheads="1"/>
          </p:cNvSpPr>
          <p:nvPr/>
        </p:nvSpPr>
        <p:spPr bwMode="auto">
          <a:xfrm>
            <a:off x="1039813" y="3429000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66" name="Text Box 82"/>
          <p:cNvSpPr txBox="1">
            <a:spLocks noChangeAspect="1" noChangeArrowheads="1"/>
          </p:cNvSpPr>
          <p:nvPr/>
        </p:nvSpPr>
        <p:spPr bwMode="auto">
          <a:xfrm>
            <a:off x="1162050" y="3870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3367" name="Text Box 83"/>
          <p:cNvSpPr txBox="1">
            <a:spLocks noChangeAspect="1" noChangeArrowheads="1"/>
          </p:cNvSpPr>
          <p:nvPr/>
        </p:nvSpPr>
        <p:spPr bwMode="auto">
          <a:xfrm>
            <a:off x="1162050" y="3987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13368" name="Text Box 84"/>
          <p:cNvSpPr txBox="1">
            <a:spLocks noChangeAspect="1" noChangeArrowheads="1"/>
          </p:cNvSpPr>
          <p:nvPr/>
        </p:nvSpPr>
        <p:spPr bwMode="auto">
          <a:xfrm>
            <a:off x="1158875" y="41005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CHRISTOPHE</a:t>
            </a:r>
          </a:p>
        </p:txBody>
      </p:sp>
      <p:sp>
        <p:nvSpPr>
          <p:cNvPr id="13369" name="Text Box 85"/>
          <p:cNvSpPr txBox="1">
            <a:spLocks noChangeAspect="1" noChangeArrowheads="1"/>
          </p:cNvSpPr>
          <p:nvPr/>
        </p:nvSpPr>
        <p:spPr bwMode="auto">
          <a:xfrm>
            <a:off x="1158875" y="42227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3370" name="Text Box 86"/>
          <p:cNvSpPr txBox="1">
            <a:spLocks noChangeAspect="1" noChangeArrowheads="1"/>
          </p:cNvSpPr>
          <p:nvPr/>
        </p:nvSpPr>
        <p:spPr bwMode="auto">
          <a:xfrm>
            <a:off x="1158875" y="4340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</a:p>
        </p:txBody>
      </p:sp>
      <p:sp>
        <p:nvSpPr>
          <p:cNvPr id="13371" name="Text Box 87"/>
          <p:cNvSpPr txBox="1">
            <a:spLocks noChangeAspect="1" noChangeArrowheads="1"/>
          </p:cNvSpPr>
          <p:nvPr/>
        </p:nvSpPr>
        <p:spPr bwMode="auto">
          <a:xfrm>
            <a:off x="1155700" y="45751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3372" name="Text Box 88"/>
          <p:cNvSpPr txBox="1">
            <a:spLocks noChangeAspect="1" noChangeArrowheads="1"/>
          </p:cNvSpPr>
          <p:nvPr/>
        </p:nvSpPr>
        <p:spPr bwMode="auto">
          <a:xfrm>
            <a:off x="1155700" y="46878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3373" name="Text Box 89"/>
          <p:cNvSpPr txBox="1">
            <a:spLocks noChangeAspect="1" noChangeArrowheads="1"/>
          </p:cNvSpPr>
          <p:nvPr/>
        </p:nvSpPr>
        <p:spPr bwMode="auto">
          <a:xfrm>
            <a:off x="1874838" y="39227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3374" name="Text Box 90"/>
          <p:cNvSpPr txBox="1">
            <a:spLocks noChangeAspect="1" noChangeArrowheads="1"/>
          </p:cNvSpPr>
          <p:nvPr/>
        </p:nvSpPr>
        <p:spPr bwMode="auto">
          <a:xfrm>
            <a:off x="1874838" y="4157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3375" name="Text Box 91"/>
          <p:cNvSpPr txBox="1">
            <a:spLocks noChangeAspect="1" noChangeArrowheads="1"/>
          </p:cNvSpPr>
          <p:nvPr/>
        </p:nvSpPr>
        <p:spPr bwMode="auto">
          <a:xfrm>
            <a:off x="1874838" y="43957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3376" name="Text Box 92"/>
          <p:cNvSpPr txBox="1">
            <a:spLocks noChangeAspect="1" noChangeArrowheads="1"/>
          </p:cNvSpPr>
          <p:nvPr/>
        </p:nvSpPr>
        <p:spPr bwMode="auto">
          <a:xfrm>
            <a:off x="1874838" y="4621213"/>
            <a:ext cx="6286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3377" name="Text Box 93"/>
          <p:cNvSpPr txBox="1">
            <a:spLocks noChangeAspect="1" noChangeArrowheads="1"/>
          </p:cNvSpPr>
          <p:nvPr/>
        </p:nvSpPr>
        <p:spPr bwMode="auto">
          <a:xfrm>
            <a:off x="2498725" y="4040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3378" name="Text Box 94"/>
          <p:cNvSpPr txBox="1">
            <a:spLocks noChangeAspect="1" noChangeArrowheads="1"/>
          </p:cNvSpPr>
          <p:nvPr/>
        </p:nvSpPr>
        <p:spPr bwMode="auto">
          <a:xfrm>
            <a:off x="2495550" y="4510088"/>
            <a:ext cx="628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3379" name="Text Box 95"/>
          <p:cNvSpPr txBox="1">
            <a:spLocks noChangeAspect="1" noChangeArrowheads="1"/>
          </p:cNvSpPr>
          <p:nvPr/>
        </p:nvSpPr>
        <p:spPr bwMode="auto">
          <a:xfrm>
            <a:off x="3140075" y="4273550"/>
            <a:ext cx="628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3380" name="Text Box 96"/>
          <p:cNvSpPr txBox="1">
            <a:spLocks noChangeAspect="1" noChangeArrowheads="1"/>
          </p:cNvSpPr>
          <p:nvPr/>
        </p:nvSpPr>
        <p:spPr bwMode="auto">
          <a:xfrm>
            <a:off x="1155700" y="4459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3381" name="Oval 97"/>
          <p:cNvSpPr>
            <a:spLocks noChangeArrowheads="1"/>
          </p:cNvSpPr>
          <p:nvPr/>
        </p:nvSpPr>
        <p:spPr bwMode="auto">
          <a:xfrm>
            <a:off x="1039813" y="4549775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82" name="Oval 98"/>
          <p:cNvSpPr>
            <a:spLocks noChangeArrowheads="1"/>
          </p:cNvSpPr>
          <p:nvPr/>
        </p:nvSpPr>
        <p:spPr bwMode="auto">
          <a:xfrm>
            <a:off x="1758950" y="4365625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83" name="Oval 99"/>
          <p:cNvSpPr>
            <a:spLocks noChangeArrowheads="1"/>
          </p:cNvSpPr>
          <p:nvPr/>
        </p:nvSpPr>
        <p:spPr bwMode="auto">
          <a:xfrm>
            <a:off x="2382838" y="4014788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384" name="Text Box 104"/>
          <p:cNvSpPr txBox="1">
            <a:spLocks noChangeAspect="1" noChangeArrowheads="1"/>
          </p:cNvSpPr>
          <p:nvPr/>
        </p:nvSpPr>
        <p:spPr bwMode="auto">
          <a:xfrm>
            <a:off x="1160463" y="5094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ADRIEN</a:t>
            </a:r>
          </a:p>
        </p:txBody>
      </p:sp>
      <p:sp>
        <p:nvSpPr>
          <p:cNvPr id="13385" name="Text Box 105"/>
          <p:cNvSpPr txBox="1">
            <a:spLocks noChangeAspect="1" noChangeArrowheads="1"/>
          </p:cNvSpPr>
          <p:nvPr/>
        </p:nvSpPr>
        <p:spPr bwMode="auto">
          <a:xfrm>
            <a:off x="1160463" y="5211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3386" name="Text Box 106"/>
          <p:cNvSpPr txBox="1">
            <a:spLocks noChangeAspect="1" noChangeArrowheads="1"/>
          </p:cNvSpPr>
          <p:nvPr/>
        </p:nvSpPr>
        <p:spPr bwMode="auto">
          <a:xfrm>
            <a:off x="1157288" y="53244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</a:p>
        </p:txBody>
      </p:sp>
      <p:sp>
        <p:nvSpPr>
          <p:cNvPr id="13387" name="Text Box 107"/>
          <p:cNvSpPr txBox="1">
            <a:spLocks noChangeAspect="1" noChangeArrowheads="1"/>
          </p:cNvSpPr>
          <p:nvPr/>
        </p:nvSpPr>
        <p:spPr bwMode="auto">
          <a:xfrm>
            <a:off x="1157288" y="54467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3388" name="Text Box 108"/>
          <p:cNvSpPr txBox="1">
            <a:spLocks noChangeAspect="1" noChangeArrowheads="1"/>
          </p:cNvSpPr>
          <p:nvPr/>
        </p:nvSpPr>
        <p:spPr bwMode="auto">
          <a:xfrm>
            <a:off x="1157288" y="5564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3389" name="Text Box 109"/>
          <p:cNvSpPr txBox="1">
            <a:spLocks noChangeAspect="1" noChangeArrowheads="1"/>
          </p:cNvSpPr>
          <p:nvPr/>
        </p:nvSpPr>
        <p:spPr bwMode="auto">
          <a:xfrm>
            <a:off x="1154113" y="57991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sp>
        <p:nvSpPr>
          <p:cNvPr id="13390" name="Text Box 110"/>
          <p:cNvSpPr txBox="1">
            <a:spLocks noChangeAspect="1" noChangeArrowheads="1"/>
          </p:cNvSpPr>
          <p:nvPr/>
        </p:nvSpPr>
        <p:spPr bwMode="auto">
          <a:xfrm>
            <a:off x="1154113" y="59118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3391" name="Text Box 111"/>
          <p:cNvSpPr txBox="1">
            <a:spLocks noChangeAspect="1" noChangeArrowheads="1"/>
          </p:cNvSpPr>
          <p:nvPr/>
        </p:nvSpPr>
        <p:spPr bwMode="auto">
          <a:xfrm>
            <a:off x="1873250" y="51466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3392" name="Text Box 112"/>
          <p:cNvSpPr txBox="1">
            <a:spLocks noChangeAspect="1" noChangeArrowheads="1"/>
          </p:cNvSpPr>
          <p:nvPr/>
        </p:nvSpPr>
        <p:spPr bwMode="auto">
          <a:xfrm>
            <a:off x="1873250" y="5381625"/>
            <a:ext cx="6286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3393" name="Text Box 113"/>
          <p:cNvSpPr txBox="1">
            <a:spLocks noChangeAspect="1" noChangeArrowheads="1"/>
          </p:cNvSpPr>
          <p:nvPr/>
        </p:nvSpPr>
        <p:spPr bwMode="auto">
          <a:xfrm>
            <a:off x="1873250" y="5619750"/>
            <a:ext cx="6286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3394" name="Text Box 114"/>
          <p:cNvSpPr txBox="1">
            <a:spLocks noChangeAspect="1" noChangeArrowheads="1"/>
          </p:cNvSpPr>
          <p:nvPr/>
        </p:nvSpPr>
        <p:spPr bwMode="auto">
          <a:xfrm>
            <a:off x="1873250" y="5845175"/>
            <a:ext cx="6286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3395" name="Text Box 115"/>
          <p:cNvSpPr txBox="1">
            <a:spLocks noChangeAspect="1" noChangeArrowheads="1"/>
          </p:cNvSpPr>
          <p:nvPr/>
        </p:nvSpPr>
        <p:spPr bwMode="auto">
          <a:xfrm>
            <a:off x="2497138" y="5264150"/>
            <a:ext cx="628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96" name="Text Box 116"/>
          <p:cNvSpPr txBox="1">
            <a:spLocks noChangeAspect="1" noChangeArrowheads="1"/>
          </p:cNvSpPr>
          <p:nvPr/>
        </p:nvSpPr>
        <p:spPr bwMode="auto">
          <a:xfrm>
            <a:off x="2493963" y="57340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3397" name="Text Box 117"/>
          <p:cNvSpPr txBox="1">
            <a:spLocks noChangeAspect="1" noChangeArrowheads="1"/>
          </p:cNvSpPr>
          <p:nvPr/>
        </p:nvSpPr>
        <p:spPr bwMode="auto">
          <a:xfrm>
            <a:off x="3138488" y="5497513"/>
            <a:ext cx="628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3398" name="Text Box 118"/>
          <p:cNvSpPr txBox="1">
            <a:spLocks noChangeAspect="1" noChangeArrowheads="1"/>
          </p:cNvSpPr>
          <p:nvPr/>
        </p:nvSpPr>
        <p:spPr bwMode="auto">
          <a:xfrm>
            <a:off x="1154113" y="56832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3399" name="Oval 119"/>
          <p:cNvSpPr>
            <a:spLocks noChangeArrowheads="1"/>
          </p:cNvSpPr>
          <p:nvPr/>
        </p:nvSpPr>
        <p:spPr bwMode="auto">
          <a:xfrm>
            <a:off x="1771650" y="5122863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400" name="Oval 120"/>
          <p:cNvSpPr>
            <a:spLocks noChangeArrowheads="1"/>
          </p:cNvSpPr>
          <p:nvPr/>
        </p:nvSpPr>
        <p:spPr bwMode="auto">
          <a:xfrm>
            <a:off x="2363788" y="5718175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3401" name="Text Box 131"/>
          <p:cNvSpPr txBox="1">
            <a:spLocks noChangeAspect="1" noChangeArrowheads="1"/>
          </p:cNvSpPr>
          <p:nvPr/>
        </p:nvSpPr>
        <p:spPr bwMode="auto">
          <a:xfrm>
            <a:off x="6248400" y="5791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grpSp>
        <p:nvGrpSpPr>
          <p:cNvPr id="13402" name="Group 133"/>
          <p:cNvGrpSpPr>
            <a:grpSpLocks/>
          </p:cNvGrpSpPr>
          <p:nvPr/>
        </p:nvGrpSpPr>
        <p:grpSpPr bwMode="auto">
          <a:xfrm>
            <a:off x="971550" y="5314950"/>
            <a:ext cx="647700" cy="107950"/>
            <a:chOff x="612" y="3348"/>
            <a:chExt cx="408" cy="68"/>
          </a:xfrm>
        </p:grpSpPr>
        <p:sp>
          <p:nvSpPr>
            <p:cNvPr id="5" name="Oval 134"/>
            <p:cNvSpPr>
              <a:spLocks noChangeArrowheads="1"/>
            </p:cNvSpPr>
            <p:nvPr/>
          </p:nvSpPr>
          <p:spPr bwMode="auto">
            <a:xfrm>
              <a:off x="612" y="3348"/>
              <a:ext cx="403" cy="6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3436" name="Line 135"/>
            <p:cNvSpPr>
              <a:spLocks noChangeShapeType="1"/>
            </p:cNvSpPr>
            <p:nvPr/>
          </p:nvSpPr>
          <p:spPr bwMode="auto">
            <a:xfrm>
              <a:off x="612" y="3385"/>
              <a:ext cx="40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403" name="Text Box 136"/>
          <p:cNvSpPr txBox="1">
            <a:spLocks noChangeAspect="1" noChangeArrowheads="1"/>
          </p:cNvSpPr>
          <p:nvPr/>
        </p:nvSpPr>
        <p:spPr bwMode="auto">
          <a:xfrm>
            <a:off x="5632450" y="5314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3404" name="Text Box 137"/>
          <p:cNvSpPr txBox="1">
            <a:spLocks noChangeAspect="1" noChangeArrowheads="1"/>
          </p:cNvSpPr>
          <p:nvPr/>
        </p:nvSpPr>
        <p:spPr bwMode="auto">
          <a:xfrm>
            <a:off x="1155700" y="19891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3405" name="Text Box 141"/>
          <p:cNvSpPr txBox="1">
            <a:spLocks noChangeAspect="1" noChangeArrowheads="1"/>
          </p:cNvSpPr>
          <p:nvPr/>
        </p:nvSpPr>
        <p:spPr bwMode="auto">
          <a:xfrm>
            <a:off x="5580063" y="148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3406" name="Text Box 142"/>
          <p:cNvSpPr txBox="1">
            <a:spLocks noChangeAspect="1" noChangeArrowheads="1"/>
          </p:cNvSpPr>
          <p:nvPr/>
        </p:nvSpPr>
        <p:spPr bwMode="auto">
          <a:xfrm>
            <a:off x="5734050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3407" name="Text Box 143"/>
          <p:cNvSpPr txBox="1">
            <a:spLocks noChangeAspect="1" noChangeArrowheads="1"/>
          </p:cNvSpPr>
          <p:nvPr/>
        </p:nvSpPr>
        <p:spPr bwMode="auto">
          <a:xfrm>
            <a:off x="5715000" y="2895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3408" name="Text Box 144"/>
          <p:cNvSpPr txBox="1">
            <a:spLocks noChangeAspect="1" noChangeArrowheads="1"/>
          </p:cNvSpPr>
          <p:nvPr/>
        </p:nvSpPr>
        <p:spPr bwMode="auto">
          <a:xfrm>
            <a:off x="5715000" y="2667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3409" name="Text Box 145"/>
          <p:cNvSpPr txBox="1">
            <a:spLocks noChangeAspect="1" noChangeArrowheads="1"/>
          </p:cNvSpPr>
          <p:nvPr/>
        </p:nvSpPr>
        <p:spPr bwMode="auto">
          <a:xfrm>
            <a:off x="6324600" y="3124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3410" name="Text Box 146"/>
          <p:cNvSpPr txBox="1">
            <a:spLocks noChangeAspect="1" noChangeArrowheads="1"/>
          </p:cNvSpPr>
          <p:nvPr/>
        </p:nvSpPr>
        <p:spPr bwMode="auto">
          <a:xfrm>
            <a:off x="5715000" y="4191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3411" name="Text Box 147"/>
          <p:cNvSpPr txBox="1">
            <a:spLocks noChangeAspect="1" noChangeArrowheads="1"/>
          </p:cNvSpPr>
          <p:nvPr/>
        </p:nvSpPr>
        <p:spPr bwMode="auto">
          <a:xfrm>
            <a:off x="5715000" y="4419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3412" name="Text Box 148"/>
          <p:cNvSpPr txBox="1">
            <a:spLocks noChangeAspect="1" noChangeArrowheads="1"/>
          </p:cNvSpPr>
          <p:nvPr/>
        </p:nvSpPr>
        <p:spPr bwMode="auto">
          <a:xfrm>
            <a:off x="6248400" y="4648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3413" name="Text Box 149"/>
          <p:cNvSpPr txBox="1">
            <a:spLocks noChangeAspect="1" noChangeArrowheads="1"/>
          </p:cNvSpPr>
          <p:nvPr/>
        </p:nvSpPr>
        <p:spPr bwMode="auto">
          <a:xfrm>
            <a:off x="5715000" y="556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3414" name="Text Box 150"/>
          <p:cNvSpPr txBox="1">
            <a:spLocks noChangeAspect="1" noChangeArrowheads="1"/>
          </p:cNvSpPr>
          <p:nvPr/>
        </p:nvSpPr>
        <p:spPr bwMode="auto">
          <a:xfrm>
            <a:off x="6324600" y="5410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3415" name="Text Box 151"/>
          <p:cNvSpPr txBox="1">
            <a:spLocks noChangeAspect="1" noChangeArrowheads="1"/>
          </p:cNvSpPr>
          <p:nvPr/>
        </p:nvSpPr>
        <p:spPr bwMode="auto">
          <a:xfrm>
            <a:off x="6172200" y="1905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3435" name="Text Box 152"/>
          <p:cNvSpPr txBox="1">
            <a:spLocks noChangeArrowheads="1"/>
          </p:cNvSpPr>
          <p:nvPr/>
        </p:nvSpPr>
        <p:spPr bwMode="auto">
          <a:xfrm>
            <a:off x="2133600" y="228600"/>
            <a:ext cx="49530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954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On fait ensuite les 1/2 finales</a:t>
            </a:r>
          </a:p>
        </p:txBody>
      </p:sp>
      <p:sp>
        <p:nvSpPr>
          <p:cNvPr id="70809" name="Text Box 153"/>
          <p:cNvSpPr txBox="1">
            <a:spLocks noChangeArrowheads="1"/>
          </p:cNvSpPr>
          <p:nvPr/>
        </p:nvSpPr>
        <p:spPr bwMode="auto">
          <a:xfrm>
            <a:off x="3124200" y="60960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70810" name="Text Box 154"/>
          <p:cNvSpPr txBox="1">
            <a:spLocks noChangeArrowheads="1"/>
          </p:cNvSpPr>
          <p:nvPr/>
        </p:nvSpPr>
        <p:spPr bwMode="auto">
          <a:xfrm>
            <a:off x="3048000" y="13716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13419" name="Text Box 155"/>
          <p:cNvSpPr txBox="1">
            <a:spLocks noChangeAspect="1" noChangeArrowheads="1"/>
          </p:cNvSpPr>
          <p:nvPr/>
        </p:nvSpPr>
        <p:spPr bwMode="auto">
          <a:xfrm>
            <a:off x="6248400" y="1524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3439" name="Text Box 156"/>
          <p:cNvSpPr txBox="1">
            <a:spLocks noChangeArrowheads="1"/>
          </p:cNvSpPr>
          <p:nvPr/>
        </p:nvSpPr>
        <p:spPr bwMode="auto">
          <a:xfrm>
            <a:off x="5486400" y="1219200"/>
            <a:ext cx="473075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1er tour</a:t>
            </a:r>
          </a:p>
        </p:txBody>
      </p:sp>
      <p:sp>
        <p:nvSpPr>
          <p:cNvPr id="13440" name="Text Box 157"/>
          <p:cNvSpPr txBox="1">
            <a:spLocks noChangeArrowheads="1"/>
          </p:cNvSpPr>
          <p:nvPr/>
        </p:nvSpPr>
        <p:spPr bwMode="auto">
          <a:xfrm>
            <a:off x="6019800" y="1219200"/>
            <a:ext cx="6858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 eme  tour</a:t>
            </a:r>
          </a:p>
        </p:txBody>
      </p:sp>
      <p:sp>
        <p:nvSpPr>
          <p:cNvPr id="13441" name="Text Box 158"/>
          <p:cNvSpPr txBox="1">
            <a:spLocks noChangeArrowheads="1"/>
          </p:cNvSpPr>
          <p:nvPr/>
        </p:nvSpPr>
        <p:spPr bwMode="auto">
          <a:xfrm>
            <a:off x="6781800" y="1219200"/>
            <a:ext cx="6858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 eme  tour</a:t>
            </a:r>
          </a:p>
        </p:txBody>
      </p:sp>
      <p:sp>
        <p:nvSpPr>
          <p:cNvPr id="13423" name="Text Box 167"/>
          <p:cNvSpPr txBox="1">
            <a:spLocks noChangeAspect="1" noChangeArrowheads="1"/>
          </p:cNvSpPr>
          <p:nvPr/>
        </p:nvSpPr>
        <p:spPr bwMode="auto">
          <a:xfrm>
            <a:off x="6319838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3424" name="Text Box 168"/>
          <p:cNvSpPr txBox="1">
            <a:spLocks noChangeAspect="1" noChangeArrowheads="1"/>
          </p:cNvSpPr>
          <p:nvPr/>
        </p:nvSpPr>
        <p:spPr bwMode="auto">
          <a:xfrm>
            <a:off x="6303963" y="4318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3425" name="Text Box 169"/>
          <p:cNvSpPr txBox="1">
            <a:spLocks noChangeAspect="1" noChangeArrowheads="1"/>
          </p:cNvSpPr>
          <p:nvPr/>
        </p:nvSpPr>
        <p:spPr bwMode="auto">
          <a:xfrm>
            <a:off x="6961188" y="17510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3426" name="Text Box 170"/>
          <p:cNvSpPr txBox="1">
            <a:spLocks noChangeAspect="1" noChangeArrowheads="1"/>
          </p:cNvSpPr>
          <p:nvPr/>
        </p:nvSpPr>
        <p:spPr bwMode="auto">
          <a:xfrm>
            <a:off x="6948488" y="29749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3427" name="Text Box 171"/>
          <p:cNvSpPr txBox="1">
            <a:spLocks noChangeAspect="1" noChangeArrowheads="1"/>
          </p:cNvSpPr>
          <p:nvPr/>
        </p:nvSpPr>
        <p:spPr bwMode="auto">
          <a:xfrm>
            <a:off x="7602538" y="2393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3428" name="Text Box 172"/>
          <p:cNvSpPr txBox="1">
            <a:spLocks noChangeAspect="1" noChangeArrowheads="1"/>
          </p:cNvSpPr>
          <p:nvPr/>
        </p:nvSpPr>
        <p:spPr bwMode="auto">
          <a:xfrm>
            <a:off x="6967538" y="449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3429" name="Text Box 173"/>
          <p:cNvSpPr txBox="1">
            <a:spLocks noChangeAspect="1" noChangeArrowheads="1"/>
          </p:cNvSpPr>
          <p:nvPr/>
        </p:nvSpPr>
        <p:spPr bwMode="auto">
          <a:xfrm>
            <a:off x="6961188" y="56673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3430" name="Text Box 174"/>
          <p:cNvSpPr txBox="1">
            <a:spLocks noChangeAspect="1" noChangeArrowheads="1"/>
          </p:cNvSpPr>
          <p:nvPr/>
        </p:nvSpPr>
        <p:spPr bwMode="auto">
          <a:xfrm>
            <a:off x="7591425" y="5013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70831" name="Text Box 175"/>
          <p:cNvSpPr txBox="1">
            <a:spLocks noChangeAspect="1" noChangeArrowheads="1"/>
          </p:cNvSpPr>
          <p:nvPr/>
        </p:nvSpPr>
        <p:spPr bwMode="auto">
          <a:xfrm>
            <a:off x="3813175" y="4975225"/>
            <a:ext cx="628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70832" name="Text Box 176"/>
          <p:cNvSpPr txBox="1">
            <a:spLocks noChangeAspect="1" noChangeArrowheads="1"/>
          </p:cNvSpPr>
          <p:nvPr/>
        </p:nvSpPr>
        <p:spPr bwMode="auto">
          <a:xfrm>
            <a:off x="3794125" y="2506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3433" name="Text Box 179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6/10</a:t>
            </a:r>
            <a:endParaRPr lang="fr-FR" altLang="fr-FR" sz="2400"/>
          </a:p>
        </p:txBody>
      </p:sp>
      <p:sp>
        <p:nvSpPr>
          <p:cNvPr id="166" name="Text Box 191"/>
          <p:cNvSpPr txBox="1">
            <a:spLocks noChangeArrowheads="1"/>
          </p:cNvSpPr>
          <p:nvPr/>
        </p:nvSpPr>
        <p:spPr bwMode="auto">
          <a:xfrm>
            <a:off x="7216775" y="328613"/>
            <a:ext cx="1728788" cy="381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!!! ATTENTION !!!!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aux temps de repos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09" grpId="0" animBg="1" autoUpdateAnimBg="0"/>
      <p:bldP spid="70810" grpId="0" animBg="1" autoUpdateAnimBg="0"/>
      <p:bldP spid="70831" grpId="0" autoUpdateAnimBg="0"/>
      <p:bldP spid="70832" grpId="0" autoUpdateAnimBg="0"/>
      <p:bldP spid="1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949325"/>
            <a:ext cx="8997950" cy="5476875"/>
            <a:chOff x="92" y="615"/>
            <a:chExt cx="5668" cy="3450"/>
          </a:xfrm>
        </p:grpSpPr>
        <p:pic>
          <p:nvPicPr>
            <p:cNvPr id="14468" name="Picture 3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663"/>
              <a:ext cx="5668" cy="3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469" name="Rectangle 4"/>
            <p:cNvSpPr>
              <a:spLocks noChangeArrowheads="1"/>
            </p:cNvSpPr>
            <p:nvPr/>
          </p:nvSpPr>
          <p:spPr bwMode="auto">
            <a:xfrm>
              <a:off x="3515" y="2523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0" name="Rectangle 5"/>
            <p:cNvSpPr>
              <a:spLocks noChangeArrowheads="1"/>
            </p:cNvSpPr>
            <p:nvPr/>
          </p:nvSpPr>
          <p:spPr bwMode="auto">
            <a:xfrm>
              <a:off x="3515" y="3158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1" name="Rectangle 6"/>
            <p:cNvSpPr>
              <a:spLocks noChangeArrowheads="1"/>
            </p:cNvSpPr>
            <p:nvPr/>
          </p:nvSpPr>
          <p:spPr bwMode="auto">
            <a:xfrm>
              <a:off x="3470" y="1480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2" name="Rectangle 7"/>
            <p:cNvSpPr>
              <a:spLocks noChangeArrowheads="1"/>
            </p:cNvSpPr>
            <p:nvPr/>
          </p:nvSpPr>
          <p:spPr bwMode="auto">
            <a:xfrm>
              <a:off x="3515" y="754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3" name="Rectangle 8"/>
            <p:cNvSpPr>
              <a:spLocks noChangeArrowheads="1"/>
            </p:cNvSpPr>
            <p:nvPr/>
          </p:nvSpPr>
          <p:spPr bwMode="auto">
            <a:xfrm>
              <a:off x="793" y="615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4" name="Rectangle 9"/>
            <p:cNvSpPr>
              <a:spLocks noChangeArrowheads="1"/>
            </p:cNvSpPr>
            <p:nvPr/>
          </p:nvSpPr>
          <p:spPr bwMode="auto">
            <a:xfrm>
              <a:off x="1292" y="663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5" name="Rectangle 10"/>
            <p:cNvSpPr>
              <a:spLocks noChangeArrowheads="1"/>
            </p:cNvSpPr>
            <p:nvPr/>
          </p:nvSpPr>
          <p:spPr bwMode="auto">
            <a:xfrm>
              <a:off x="1655" y="663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6" name="Rectangle 11"/>
            <p:cNvSpPr>
              <a:spLocks noChangeArrowheads="1"/>
            </p:cNvSpPr>
            <p:nvPr/>
          </p:nvSpPr>
          <p:spPr bwMode="auto">
            <a:xfrm>
              <a:off x="2109" y="671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7" name="Rectangle 12"/>
            <p:cNvSpPr>
              <a:spLocks noChangeArrowheads="1"/>
            </p:cNvSpPr>
            <p:nvPr/>
          </p:nvSpPr>
          <p:spPr bwMode="auto">
            <a:xfrm>
              <a:off x="809" y="3854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8" name="Rectangle 13"/>
            <p:cNvSpPr>
              <a:spLocks noChangeArrowheads="1"/>
            </p:cNvSpPr>
            <p:nvPr/>
          </p:nvSpPr>
          <p:spPr bwMode="auto">
            <a:xfrm>
              <a:off x="1292" y="3838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79" name="Rectangle 14"/>
            <p:cNvSpPr>
              <a:spLocks noChangeArrowheads="1"/>
            </p:cNvSpPr>
            <p:nvPr/>
          </p:nvSpPr>
          <p:spPr bwMode="auto">
            <a:xfrm>
              <a:off x="1634" y="3718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80" name="Rectangle 15"/>
            <p:cNvSpPr>
              <a:spLocks noChangeArrowheads="1"/>
            </p:cNvSpPr>
            <p:nvPr/>
          </p:nvSpPr>
          <p:spPr bwMode="auto">
            <a:xfrm>
              <a:off x="2064" y="3702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6753225" y="343376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340" name="Text Box 17"/>
          <p:cNvSpPr txBox="1">
            <a:spLocks noChangeArrowheads="1"/>
          </p:cNvSpPr>
          <p:nvPr/>
        </p:nvSpPr>
        <p:spPr bwMode="auto">
          <a:xfrm>
            <a:off x="5543550" y="17970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5541963" y="1557338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6118225" y="203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343" name="Text Box 20"/>
          <p:cNvSpPr txBox="1">
            <a:spLocks noChangeArrowheads="1"/>
          </p:cNvSpPr>
          <p:nvPr/>
        </p:nvSpPr>
        <p:spPr bwMode="auto">
          <a:xfrm>
            <a:off x="5553075" y="302577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344" name="Text Box 21"/>
          <p:cNvSpPr txBox="1">
            <a:spLocks noChangeArrowheads="1"/>
          </p:cNvSpPr>
          <p:nvPr/>
        </p:nvSpPr>
        <p:spPr bwMode="auto">
          <a:xfrm>
            <a:off x="5551488" y="278606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45" name="Text Box 22"/>
          <p:cNvSpPr txBox="1">
            <a:spLocks noChangeArrowheads="1"/>
          </p:cNvSpPr>
          <p:nvPr/>
        </p:nvSpPr>
        <p:spPr bwMode="auto">
          <a:xfrm>
            <a:off x="6127750" y="326072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346" name="Text Box 23"/>
          <p:cNvSpPr txBox="1">
            <a:spLocks noChangeArrowheads="1"/>
          </p:cNvSpPr>
          <p:nvPr/>
        </p:nvSpPr>
        <p:spPr bwMode="auto">
          <a:xfrm>
            <a:off x="5548313" y="454342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347" name="Text Box 24"/>
          <p:cNvSpPr txBox="1">
            <a:spLocks noChangeArrowheads="1"/>
          </p:cNvSpPr>
          <p:nvPr/>
        </p:nvSpPr>
        <p:spPr bwMode="auto">
          <a:xfrm>
            <a:off x="5537200" y="430371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48" name="Text Box 25"/>
          <p:cNvSpPr txBox="1">
            <a:spLocks noChangeArrowheads="1"/>
          </p:cNvSpPr>
          <p:nvPr/>
        </p:nvSpPr>
        <p:spPr bwMode="auto">
          <a:xfrm>
            <a:off x="6113463" y="477837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349" name="Text Box 26"/>
          <p:cNvSpPr txBox="1">
            <a:spLocks noChangeArrowheads="1"/>
          </p:cNvSpPr>
          <p:nvPr/>
        </p:nvSpPr>
        <p:spPr bwMode="auto">
          <a:xfrm>
            <a:off x="5546725" y="56515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350" name="Text Box 27"/>
          <p:cNvSpPr txBox="1">
            <a:spLocks noChangeArrowheads="1"/>
          </p:cNvSpPr>
          <p:nvPr/>
        </p:nvSpPr>
        <p:spPr bwMode="auto">
          <a:xfrm>
            <a:off x="5549900" y="54165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51" name="Text Box 28"/>
          <p:cNvSpPr txBox="1">
            <a:spLocks noChangeArrowheads="1"/>
          </p:cNvSpPr>
          <p:nvPr/>
        </p:nvSpPr>
        <p:spPr bwMode="auto">
          <a:xfrm>
            <a:off x="6126163" y="589121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352" name="Text Box 29"/>
          <p:cNvSpPr txBox="1">
            <a:spLocks noChangeArrowheads="1"/>
          </p:cNvSpPr>
          <p:nvPr/>
        </p:nvSpPr>
        <p:spPr bwMode="auto">
          <a:xfrm>
            <a:off x="6757988" y="6064250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353" name="Oval 30"/>
          <p:cNvSpPr>
            <a:spLocks noChangeArrowheads="1"/>
          </p:cNvSpPr>
          <p:nvPr/>
        </p:nvSpPr>
        <p:spPr bwMode="auto">
          <a:xfrm>
            <a:off x="2393950" y="1544638"/>
            <a:ext cx="576263" cy="288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354" name="Oval 31"/>
          <p:cNvSpPr>
            <a:spLocks noChangeArrowheads="1"/>
          </p:cNvSpPr>
          <p:nvPr/>
        </p:nvSpPr>
        <p:spPr bwMode="auto">
          <a:xfrm>
            <a:off x="1755775" y="2133600"/>
            <a:ext cx="639763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355" name="Text Box 32"/>
          <p:cNvSpPr txBox="1">
            <a:spLocks noChangeAspect="1" noChangeArrowheads="1"/>
          </p:cNvSpPr>
          <p:nvPr/>
        </p:nvSpPr>
        <p:spPr bwMode="auto">
          <a:xfrm>
            <a:off x="1169988" y="14128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4356" name="Text Box 33"/>
          <p:cNvSpPr txBox="1">
            <a:spLocks noChangeAspect="1" noChangeArrowheads="1"/>
          </p:cNvSpPr>
          <p:nvPr/>
        </p:nvSpPr>
        <p:spPr bwMode="auto">
          <a:xfrm>
            <a:off x="1169988" y="15303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14357" name="Text Box 34"/>
          <p:cNvSpPr txBox="1">
            <a:spLocks noChangeAspect="1" noChangeArrowheads="1"/>
          </p:cNvSpPr>
          <p:nvPr/>
        </p:nvSpPr>
        <p:spPr bwMode="auto">
          <a:xfrm>
            <a:off x="1166813" y="16430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ALBERT</a:t>
            </a:r>
          </a:p>
        </p:txBody>
      </p:sp>
      <p:sp>
        <p:nvSpPr>
          <p:cNvPr id="14358" name="Text Box 35"/>
          <p:cNvSpPr txBox="1">
            <a:spLocks noChangeAspect="1" noChangeArrowheads="1"/>
          </p:cNvSpPr>
          <p:nvPr/>
        </p:nvSpPr>
        <p:spPr bwMode="auto">
          <a:xfrm>
            <a:off x="1166813" y="17653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4359" name="Text Box 36"/>
          <p:cNvSpPr txBox="1">
            <a:spLocks noChangeAspect="1" noChangeArrowheads="1"/>
          </p:cNvSpPr>
          <p:nvPr/>
        </p:nvSpPr>
        <p:spPr bwMode="auto">
          <a:xfrm>
            <a:off x="1166813" y="18827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4360" name="Text Box 37"/>
          <p:cNvSpPr txBox="1">
            <a:spLocks noChangeAspect="1" noChangeArrowheads="1"/>
          </p:cNvSpPr>
          <p:nvPr/>
        </p:nvSpPr>
        <p:spPr bwMode="auto">
          <a:xfrm>
            <a:off x="1163638" y="21177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4361" name="Text Box 38"/>
          <p:cNvSpPr txBox="1">
            <a:spLocks noChangeAspect="1" noChangeArrowheads="1"/>
          </p:cNvSpPr>
          <p:nvPr/>
        </p:nvSpPr>
        <p:spPr bwMode="auto">
          <a:xfrm>
            <a:off x="1163638" y="22304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</p:txBody>
      </p:sp>
      <p:sp>
        <p:nvSpPr>
          <p:cNvPr id="14362" name="Text Box 39"/>
          <p:cNvSpPr txBox="1">
            <a:spLocks noChangeAspect="1" noChangeArrowheads="1"/>
          </p:cNvSpPr>
          <p:nvPr/>
        </p:nvSpPr>
        <p:spPr bwMode="auto">
          <a:xfrm>
            <a:off x="1882775" y="14652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4363" name="Text Box 40"/>
          <p:cNvSpPr txBox="1">
            <a:spLocks noChangeAspect="1" noChangeArrowheads="1"/>
          </p:cNvSpPr>
          <p:nvPr/>
        </p:nvSpPr>
        <p:spPr bwMode="auto">
          <a:xfrm>
            <a:off x="1882775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4364" name="Text Box 41"/>
          <p:cNvSpPr txBox="1">
            <a:spLocks noChangeAspect="1" noChangeArrowheads="1"/>
          </p:cNvSpPr>
          <p:nvPr/>
        </p:nvSpPr>
        <p:spPr bwMode="auto">
          <a:xfrm>
            <a:off x="1882775" y="2163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4365" name="Text Box 42"/>
          <p:cNvSpPr txBox="1">
            <a:spLocks noChangeAspect="1" noChangeArrowheads="1"/>
          </p:cNvSpPr>
          <p:nvPr/>
        </p:nvSpPr>
        <p:spPr bwMode="auto">
          <a:xfrm>
            <a:off x="2506663" y="1582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4366" name="Text Box 43"/>
          <p:cNvSpPr txBox="1">
            <a:spLocks noChangeAspect="1" noChangeArrowheads="1"/>
          </p:cNvSpPr>
          <p:nvPr/>
        </p:nvSpPr>
        <p:spPr bwMode="auto">
          <a:xfrm>
            <a:off x="2506663" y="20526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4367" name="Text Box 44"/>
          <p:cNvSpPr txBox="1">
            <a:spLocks noChangeAspect="1" noChangeArrowheads="1"/>
          </p:cNvSpPr>
          <p:nvPr/>
        </p:nvSpPr>
        <p:spPr bwMode="auto">
          <a:xfrm>
            <a:off x="3148013" y="18161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4368" name="Oval 45"/>
          <p:cNvSpPr>
            <a:spLocks noChangeArrowheads="1"/>
          </p:cNvSpPr>
          <p:nvPr/>
        </p:nvSpPr>
        <p:spPr bwMode="auto">
          <a:xfrm>
            <a:off x="1082675" y="1970088"/>
            <a:ext cx="719138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369" name="Text Box 4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4370" name="Text Box 55"/>
          <p:cNvSpPr txBox="1">
            <a:spLocks noChangeAspect="1" noChangeArrowheads="1"/>
          </p:cNvSpPr>
          <p:nvPr/>
        </p:nvSpPr>
        <p:spPr bwMode="auto">
          <a:xfrm>
            <a:off x="1905000" y="1905000"/>
            <a:ext cx="628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4371" name="Text Box 5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4372" name="Text Box 57"/>
          <p:cNvSpPr txBox="1">
            <a:spLocks noChangeAspect="1" noChangeArrowheads="1"/>
          </p:cNvSpPr>
          <p:nvPr/>
        </p:nvSpPr>
        <p:spPr bwMode="auto">
          <a:xfrm>
            <a:off x="1169988" y="2636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4373" name="Text Box 58"/>
          <p:cNvSpPr txBox="1">
            <a:spLocks noChangeAspect="1" noChangeArrowheads="1"/>
          </p:cNvSpPr>
          <p:nvPr/>
        </p:nvSpPr>
        <p:spPr bwMode="auto">
          <a:xfrm>
            <a:off x="1169988" y="275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</a:p>
        </p:txBody>
      </p:sp>
      <p:sp>
        <p:nvSpPr>
          <p:cNvPr id="14374" name="Text Box 59"/>
          <p:cNvSpPr txBox="1">
            <a:spLocks noChangeAspect="1" noChangeArrowheads="1"/>
          </p:cNvSpPr>
          <p:nvPr/>
        </p:nvSpPr>
        <p:spPr bwMode="auto">
          <a:xfrm>
            <a:off x="1166813" y="28670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4375" name="Text Box 60"/>
          <p:cNvSpPr txBox="1">
            <a:spLocks noChangeAspect="1" noChangeArrowheads="1"/>
          </p:cNvSpPr>
          <p:nvPr/>
        </p:nvSpPr>
        <p:spPr bwMode="auto">
          <a:xfrm>
            <a:off x="1166813" y="29892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14376" name="Text Box 61"/>
          <p:cNvSpPr txBox="1">
            <a:spLocks noChangeAspect="1" noChangeArrowheads="1"/>
          </p:cNvSpPr>
          <p:nvPr/>
        </p:nvSpPr>
        <p:spPr bwMode="auto">
          <a:xfrm>
            <a:off x="1166813" y="3106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</a:p>
        </p:txBody>
      </p:sp>
      <p:sp>
        <p:nvSpPr>
          <p:cNvPr id="14377" name="Text Box 62"/>
          <p:cNvSpPr txBox="1">
            <a:spLocks noChangeAspect="1" noChangeArrowheads="1"/>
          </p:cNvSpPr>
          <p:nvPr/>
        </p:nvSpPr>
        <p:spPr bwMode="auto">
          <a:xfrm>
            <a:off x="1163638" y="33416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4378" name="Text Box 63"/>
          <p:cNvSpPr txBox="1">
            <a:spLocks noChangeAspect="1" noChangeArrowheads="1"/>
          </p:cNvSpPr>
          <p:nvPr/>
        </p:nvSpPr>
        <p:spPr bwMode="auto">
          <a:xfrm>
            <a:off x="1163638" y="34544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4379" name="Text Box 64"/>
          <p:cNvSpPr txBox="1">
            <a:spLocks noChangeAspect="1" noChangeArrowheads="1"/>
          </p:cNvSpPr>
          <p:nvPr/>
        </p:nvSpPr>
        <p:spPr bwMode="auto">
          <a:xfrm>
            <a:off x="1882775" y="2689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4380" name="Text Box 65"/>
          <p:cNvSpPr txBox="1">
            <a:spLocks noChangeAspect="1" noChangeArrowheads="1"/>
          </p:cNvSpPr>
          <p:nvPr/>
        </p:nvSpPr>
        <p:spPr bwMode="auto">
          <a:xfrm>
            <a:off x="1882775" y="29241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4381" name="Text Box 66"/>
          <p:cNvSpPr txBox="1">
            <a:spLocks noChangeAspect="1" noChangeArrowheads="1"/>
          </p:cNvSpPr>
          <p:nvPr/>
        </p:nvSpPr>
        <p:spPr bwMode="auto">
          <a:xfrm>
            <a:off x="1882775" y="31623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4382" name="Text Box 67"/>
          <p:cNvSpPr txBox="1">
            <a:spLocks noChangeAspect="1" noChangeArrowheads="1"/>
          </p:cNvSpPr>
          <p:nvPr/>
        </p:nvSpPr>
        <p:spPr bwMode="auto">
          <a:xfrm>
            <a:off x="1882775" y="33877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4383" name="Text Box 68"/>
          <p:cNvSpPr txBox="1">
            <a:spLocks noChangeAspect="1" noChangeArrowheads="1"/>
          </p:cNvSpPr>
          <p:nvPr/>
        </p:nvSpPr>
        <p:spPr bwMode="auto">
          <a:xfrm>
            <a:off x="2506663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4384" name="Text Box 69"/>
          <p:cNvSpPr txBox="1">
            <a:spLocks noChangeAspect="1" noChangeArrowheads="1"/>
          </p:cNvSpPr>
          <p:nvPr/>
        </p:nvSpPr>
        <p:spPr bwMode="auto">
          <a:xfrm>
            <a:off x="2503488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4385" name="Text Box 70"/>
          <p:cNvSpPr txBox="1">
            <a:spLocks noChangeAspect="1" noChangeArrowheads="1"/>
          </p:cNvSpPr>
          <p:nvPr/>
        </p:nvSpPr>
        <p:spPr bwMode="auto">
          <a:xfrm>
            <a:off x="3148013" y="30400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4386" name="Text Box 71"/>
          <p:cNvSpPr txBox="1">
            <a:spLocks noChangeAspect="1" noChangeArrowheads="1"/>
          </p:cNvSpPr>
          <p:nvPr/>
        </p:nvSpPr>
        <p:spPr bwMode="auto">
          <a:xfrm>
            <a:off x="1163638" y="322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4387" name="Oval 72"/>
          <p:cNvSpPr>
            <a:spLocks noChangeArrowheads="1"/>
          </p:cNvSpPr>
          <p:nvPr/>
        </p:nvSpPr>
        <p:spPr bwMode="auto">
          <a:xfrm>
            <a:off x="2408238" y="2762250"/>
            <a:ext cx="639762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388" name="Oval 73"/>
          <p:cNvSpPr>
            <a:spLocks noChangeArrowheads="1"/>
          </p:cNvSpPr>
          <p:nvPr/>
        </p:nvSpPr>
        <p:spPr bwMode="auto">
          <a:xfrm>
            <a:off x="1803400" y="3132138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389" name="Oval 74"/>
          <p:cNvSpPr>
            <a:spLocks noChangeArrowheads="1"/>
          </p:cNvSpPr>
          <p:nvPr/>
        </p:nvSpPr>
        <p:spPr bwMode="auto">
          <a:xfrm>
            <a:off x="1039813" y="3429000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390" name="Text Box 82"/>
          <p:cNvSpPr txBox="1">
            <a:spLocks noChangeAspect="1" noChangeArrowheads="1"/>
          </p:cNvSpPr>
          <p:nvPr/>
        </p:nvSpPr>
        <p:spPr bwMode="auto">
          <a:xfrm>
            <a:off x="1162050" y="3870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4391" name="Text Box 83"/>
          <p:cNvSpPr txBox="1">
            <a:spLocks noChangeAspect="1" noChangeArrowheads="1"/>
          </p:cNvSpPr>
          <p:nvPr/>
        </p:nvSpPr>
        <p:spPr bwMode="auto">
          <a:xfrm>
            <a:off x="1162050" y="3987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14392" name="Text Box 84"/>
          <p:cNvSpPr txBox="1">
            <a:spLocks noChangeAspect="1" noChangeArrowheads="1"/>
          </p:cNvSpPr>
          <p:nvPr/>
        </p:nvSpPr>
        <p:spPr bwMode="auto">
          <a:xfrm>
            <a:off x="1158875" y="41005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CHRISTOPHE</a:t>
            </a:r>
          </a:p>
        </p:txBody>
      </p:sp>
      <p:sp>
        <p:nvSpPr>
          <p:cNvPr id="14393" name="Text Box 85"/>
          <p:cNvSpPr txBox="1">
            <a:spLocks noChangeAspect="1" noChangeArrowheads="1"/>
          </p:cNvSpPr>
          <p:nvPr/>
        </p:nvSpPr>
        <p:spPr bwMode="auto">
          <a:xfrm>
            <a:off x="1158875" y="42227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4394" name="Text Box 86"/>
          <p:cNvSpPr txBox="1">
            <a:spLocks noChangeAspect="1" noChangeArrowheads="1"/>
          </p:cNvSpPr>
          <p:nvPr/>
        </p:nvSpPr>
        <p:spPr bwMode="auto">
          <a:xfrm>
            <a:off x="1158875" y="4340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</a:p>
        </p:txBody>
      </p:sp>
      <p:sp>
        <p:nvSpPr>
          <p:cNvPr id="14395" name="Text Box 87"/>
          <p:cNvSpPr txBox="1">
            <a:spLocks noChangeAspect="1" noChangeArrowheads="1"/>
          </p:cNvSpPr>
          <p:nvPr/>
        </p:nvSpPr>
        <p:spPr bwMode="auto">
          <a:xfrm>
            <a:off x="1155700" y="45751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4396" name="Text Box 88"/>
          <p:cNvSpPr txBox="1">
            <a:spLocks noChangeAspect="1" noChangeArrowheads="1"/>
          </p:cNvSpPr>
          <p:nvPr/>
        </p:nvSpPr>
        <p:spPr bwMode="auto">
          <a:xfrm>
            <a:off x="1155700" y="46878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4397" name="Text Box 89"/>
          <p:cNvSpPr txBox="1">
            <a:spLocks noChangeAspect="1" noChangeArrowheads="1"/>
          </p:cNvSpPr>
          <p:nvPr/>
        </p:nvSpPr>
        <p:spPr bwMode="auto">
          <a:xfrm>
            <a:off x="1874838" y="39227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4398" name="Text Box 90"/>
          <p:cNvSpPr txBox="1">
            <a:spLocks noChangeAspect="1" noChangeArrowheads="1"/>
          </p:cNvSpPr>
          <p:nvPr/>
        </p:nvSpPr>
        <p:spPr bwMode="auto">
          <a:xfrm>
            <a:off x="1874838" y="4157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4399" name="Text Box 91"/>
          <p:cNvSpPr txBox="1">
            <a:spLocks noChangeAspect="1" noChangeArrowheads="1"/>
          </p:cNvSpPr>
          <p:nvPr/>
        </p:nvSpPr>
        <p:spPr bwMode="auto">
          <a:xfrm>
            <a:off x="1874838" y="43957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4400" name="Text Box 92"/>
          <p:cNvSpPr txBox="1">
            <a:spLocks noChangeAspect="1" noChangeArrowheads="1"/>
          </p:cNvSpPr>
          <p:nvPr/>
        </p:nvSpPr>
        <p:spPr bwMode="auto">
          <a:xfrm>
            <a:off x="1874838" y="4621213"/>
            <a:ext cx="62865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4401" name="Text Box 93"/>
          <p:cNvSpPr txBox="1">
            <a:spLocks noChangeAspect="1" noChangeArrowheads="1"/>
          </p:cNvSpPr>
          <p:nvPr/>
        </p:nvSpPr>
        <p:spPr bwMode="auto">
          <a:xfrm>
            <a:off x="2498725" y="4040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4402" name="Text Box 94"/>
          <p:cNvSpPr txBox="1">
            <a:spLocks noChangeAspect="1" noChangeArrowheads="1"/>
          </p:cNvSpPr>
          <p:nvPr/>
        </p:nvSpPr>
        <p:spPr bwMode="auto">
          <a:xfrm>
            <a:off x="2495550" y="4510088"/>
            <a:ext cx="6286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4403" name="Text Box 95"/>
          <p:cNvSpPr txBox="1">
            <a:spLocks noChangeAspect="1" noChangeArrowheads="1"/>
          </p:cNvSpPr>
          <p:nvPr/>
        </p:nvSpPr>
        <p:spPr bwMode="auto">
          <a:xfrm>
            <a:off x="3140075" y="4273550"/>
            <a:ext cx="628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4404" name="Text Box 96"/>
          <p:cNvSpPr txBox="1">
            <a:spLocks noChangeAspect="1" noChangeArrowheads="1"/>
          </p:cNvSpPr>
          <p:nvPr/>
        </p:nvSpPr>
        <p:spPr bwMode="auto">
          <a:xfrm>
            <a:off x="1155700" y="4459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4405" name="Oval 97"/>
          <p:cNvSpPr>
            <a:spLocks noChangeArrowheads="1"/>
          </p:cNvSpPr>
          <p:nvPr/>
        </p:nvSpPr>
        <p:spPr bwMode="auto">
          <a:xfrm>
            <a:off x="1039813" y="4549775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406" name="Oval 98"/>
          <p:cNvSpPr>
            <a:spLocks noChangeArrowheads="1"/>
          </p:cNvSpPr>
          <p:nvPr/>
        </p:nvSpPr>
        <p:spPr bwMode="auto">
          <a:xfrm>
            <a:off x="1758950" y="4365625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407" name="Oval 99"/>
          <p:cNvSpPr>
            <a:spLocks noChangeArrowheads="1"/>
          </p:cNvSpPr>
          <p:nvPr/>
        </p:nvSpPr>
        <p:spPr bwMode="auto">
          <a:xfrm>
            <a:off x="2382838" y="4014788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408" name="Text Box 104"/>
          <p:cNvSpPr txBox="1">
            <a:spLocks noChangeAspect="1" noChangeArrowheads="1"/>
          </p:cNvSpPr>
          <p:nvPr/>
        </p:nvSpPr>
        <p:spPr bwMode="auto">
          <a:xfrm>
            <a:off x="1160463" y="5094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ADRIEN</a:t>
            </a:r>
          </a:p>
        </p:txBody>
      </p:sp>
      <p:sp>
        <p:nvSpPr>
          <p:cNvPr id="14409" name="Text Box 105"/>
          <p:cNvSpPr txBox="1">
            <a:spLocks noChangeAspect="1" noChangeArrowheads="1"/>
          </p:cNvSpPr>
          <p:nvPr/>
        </p:nvSpPr>
        <p:spPr bwMode="auto">
          <a:xfrm>
            <a:off x="1160463" y="5211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4410" name="Text Box 106"/>
          <p:cNvSpPr txBox="1">
            <a:spLocks noChangeAspect="1" noChangeArrowheads="1"/>
          </p:cNvSpPr>
          <p:nvPr/>
        </p:nvSpPr>
        <p:spPr bwMode="auto">
          <a:xfrm>
            <a:off x="1157288" y="53244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</a:p>
        </p:txBody>
      </p:sp>
      <p:sp>
        <p:nvSpPr>
          <p:cNvPr id="14411" name="Text Box 107"/>
          <p:cNvSpPr txBox="1">
            <a:spLocks noChangeAspect="1" noChangeArrowheads="1"/>
          </p:cNvSpPr>
          <p:nvPr/>
        </p:nvSpPr>
        <p:spPr bwMode="auto">
          <a:xfrm>
            <a:off x="1157288" y="54467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4412" name="Text Box 108"/>
          <p:cNvSpPr txBox="1">
            <a:spLocks noChangeAspect="1" noChangeArrowheads="1"/>
          </p:cNvSpPr>
          <p:nvPr/>
        </p:nvSpPr>
        <p:spPr bwMode="auto">
          <a:xfrm>
            <a:off x="1157288" y="5564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4413" name="Text Box 109"/>
          <p:cNvSpPr txBox="1">
            <a:spLocks noChangeAspect="1" noChangeArrowheads="1"/>
          </p:cNvSpPr>
          <p:nvPr/>
        </p:nvSpPr>
        <p:spPr bwMode="auto">
          <a:xfrm>
            <a:off x="1154113" y="57991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sp>
        <p:nvSpPr>
          <p:cNvPr id="14414" name="Text Box 110"/>
          <p:cNvSpPr txBox="1">
            <a:spLocks noChangeAspect="1" noChangeArrowheads="1"/>
          </p:cNvSpPr>
          <p:nvPr/>
        </p:nvSpPr>
        <p:spPr bwMode="auto">
          <a:xfrm>
            <a:off x="1154113" y="59118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4415" name="Text Box 111"/>
          <p:cNvSpPr txBox="1">
            <a:spLocks noChangeAspect="1" noChangeArrowheads="1"/>
          </p:cNvSpPr>
          <p:nvPr/>
        </p:nvSpPr>
        <p:spPr bwMode="auto">
          <a:xfrm>
            <a:off x="1873250" y="51466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4416" name="Text Box 112"/>
          <p:cNvSpPr txBox="1">
            <a:spLocks noChangeAspect="1" noChangeArrowheads="1"/>
          </p:cNvSpPr>
          <p:nvPr/>
        </p:nvSpPr>
        <p:spPr bwMode="auto">
          <a:xfrm>
            <a:off x="1873250" y="5381625"/>
            <a:ext cx="6286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17" name="Text Box 113"/>
          <p:cNvSpPr txBox="1">
            <a:spLocks noChangeAspect="1" noChangeArrowheads="1"/>
          </p:cNvSpPr>
          <p:nvPr/>
        </p:nvSpPr>
        <p:spPr bwMode="auto">
          <a:xfrm>
            <a:off x="1873250" y="5619750"/>
            <a:ext cx="628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4418" name="Text Box 114"/>
          <p:cNvSpPr txBox="1">
            <a:spLocks noChangeAspect="1" noChangeArrowheads="1"/>
          </p:cNvSpPr>
          <p:nvPr/>
        </p:nvSpPr>
        <p:spPr bwMode="auto">
          <a:xfrm>
            <a:off x="1873250" y="5845175"/>
            <a:ext cx="628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4419" name="Text Box 115"/>
          <p:cNvSpPr txBox="1">
            <a:spLocks noChangeAspect="1" noChangeArrowheads="1"/>
          </p:cNvSpPr>
          <p:nvPr/>
        </p:nvSpPr>
        <p:spPr bwMode="auto">
          <a:xfrm>
            <a:off x="2497138" y="5264150"/>
            <a:ext cx="6286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4420" name="Text Box 116"/>
          <p:cNvSpPr txBox="1">
            <a:spLocks noChangeAspect="1" noChangeArrowheads="1"/>
          </p:cNvSpPr>
          <p:nvPr/>
        </p:nvSpPr>
        <p:spPr bwMode="auto">
          <a:xfrm>
            <a:off x="2493963" y="5734050"/>
            <a:ext cx="62865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4421" name="Text Box 117"/>
          <p:cNvSpPr txBox="1">
            <a:spLocks noChangeAspect="1" noChangeArrowheads="1"/>
          </p:cNvSpPr>
          <p:nvPr/>
        </p:nvSpPr>
        <p:spPr bwMode="auto">
          <a:xfrm>
            <a:off x="3138488" y="5497513"/>
            <a:ext cx="6286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4422" name="Text Box 118"/>
          <p:cNvSpPr txBox="1">
            <a:spLocks noChangeAspect="1" noChangeArrowheads="1"/>
          </p:cNvSpPr>
          <p:nvPr/>
        </p:nvSpPr>
        <p:spPr bwMode="auto">
          <a:xfrm>
            <a:off x="1154113" y="56832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4423" name="Oval 119"/>
          <p:cNvSpPr>
            <a:spLocks noChangeArrowheads="1"/>
          </p:cNvSpPr>
          <p:nvPr/>
        </p:nvSpPr>
        <p:spPr bwMode="auto">
          <a:xfrm>
            <a:off x="1771650" y="5122863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424" name="Oval 120"/>
          <p:cNvSpPr>
            <a:spLocks noChangeArrowheads="1"/>
          </p:cNvSpPr>
          <p:nvPr/>
        </p:nvSpPr>
        <p:spPr bwMode="auto">
          <a:xfrm>
            <a:off x="2363788" y="5718175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4425" name="Text Box 126"/>
          <p:cNvSpPr txBox="1">
            <a:spLocks noChangeAspect="1" noChangeArrowheads="1"/>
          </p:cNvSpPr>
          <p:nvPr/>
        </p:nvSpPr>
        <p:spPr bwMode="auto">
          <a:xfrm>
            <a:off x="2508250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4426" name="Text Box 127"/>
          <p:cNvSpPr txBox="1">
            <a:spLocks noChangeAspect="1" noChangeArrowheads="1"/>
          </p:cNvSpPr>
          <p:nvPr/>
        </p:nvSpPr>
        <p:spPr bwMode="auto">
          <a:xfrm>
            <a:off x="1152525" y="45767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4427" name="Text Box 131"/>
          <p:cNvSpPr txBox="1">
            <a:spLocks noChangeAspect="1" noChangeArrowheads="1"/>
          </p:cNvSpPr>
          <p:nvPr/>
        </p:nvSpPr>
        <p:spPr bwMode="auto">
          <a:xfrm>
            <a:off x="6248400" y="5791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grpSp>
        <p:nvGrpSpPr>
          <p:cNvPr id="14428" name="Group 133"/>
          <p:cNvGrpSpPr>
            <a:grpSpLocks/>
          </p:cNvGrpSpPr>
          <p:nvPr/>
        </p:nvGrpSpPr>
        <p:grpSpPr bwMode="auto">
          <a:xfrm>
            <a:off x="971550" y="5314950"/>
            <a:ext cx="647700" cy="107950"/>
            <a:chOff x="612" y="3348"/>
            <a:chExt cx="408" cy="68"/>
          </a:xfrm>
        </p:grpSpPr>
        <p:sp>
          <p:nvSpPr>
            <p:cNvPr id="2" name="Oval 134"/>
            <p:cNvSpPr>
              <a:spLocks noChangeArrowheads="1"/>
            </p:cNvSpPr>
            <p:nvPr/>
          </p:nvSpPr>
          <p:spPr bwMode="auto">
            <a:xfrm>
              <a:off x="612" y="3348"/>
              <a:ext cx="403" cy="6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4467" name="Line 135"/>
            <p:cNvSpPr>
              <a:spLocks noChangeShapeType="1"/>
            </p:cNvSpPr>
            <p:nvPr/>
          </p:nvSpPr>
          <p:spPr bwMode="auto">
            <a:xfrm>
              <a:off x="612" y="3385"/>
              <a:ext cx="40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4429" name="Text Box 136"/>
          <p:cNvSpPr txBox="1">
            <a:spLocks noChangeAspect="1" noChangeArrowheads="1"/>
          </p:cNvSpPr>
          <p:nvPr/>
        </p:nvSpPr>
        <p:spPr bwMode="auto">
          <a:xfrm>
            <a:off x="5632450" y="5314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4430" name="Text Box 137"/>
          <p:cNvSpPr txBox="1">
            <a:spLocks noChangeAspect="1" noChangeArrowheads="1"/>
          </p:cNvSpPr>
          <p:nvPr/>
        </p:nvSpPr>
        <p:spPr bwMode="auto">
          <a:xfrm>
            <a:off x="1155700" y="19891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4431" name="Text Box 141"/>
          <p:cNvSpPr txBox="1">
            <a:spLocks noChangeAspect="1" noChangeArrowheads="1"/>
          </p:cNvSpPr>
          <p:nvPr/>
        </p:nvSpPr>
        <p:spPr bwMode="auto">
          <a:xfrm>
            <a:off x="5580063" y="148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4432" name="Text Box 142"/>
          <p:cNvSpPr txBox="1">
            <a:spLocks noChangeAspect="1" noChangeArrowheads="1"/>
          </p:cNvSpPr>
          <p:nvPr/>
        </p:nvSpPr>
        <p:spPr bwMode="auto">
          <a:xfrm>
            <a:off x="5734050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4433" name="Text Box 143"/>
          <p:cNvSpPr txBox="1">
            <a:spLocks noChangeAspect="1" noChangeArrowheads="1"/>
          </p:cNvSpPr>
          <p:nvPr/>
        </p:nvSpPr>
        <p:spPr bwMode="auto">
          <a:xfrm>
            <a:off x="5715000" y="2895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4434" name="Text Box 144"/>
          <p:cNvSpPr txBox="1">
            <a:spLocks noChangeAspect="1" noChangeArrowheads="1"/>
          </p:cNvSpPr>
          <p:nvPr/>
        </p:nvSpPr>
        <p:spPr bwMode="auto">
          <a:xfrm>
            <a:off x="5715000" y="2667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4435" name="Text Box 145"/>
          <p:cNvSpPr txBox="1">
            <a:spLocks noChangeAspect="1" noChangeArrowheads="1"/>
          </p:cNvSpPr>
          <p:nvPr/>
        </p:nvSpPr>
        <p:spPr bwMode="auto">
          <a:xfrm>
            <a:off x="6324600" y="3124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4436" name="Text Box 146"/>
          <p:cNvSpPr txBox="1">
            <a:spLocks noChangeAspect="1" noChangeArrowheads="1"/>
          </p:cNvSpPr>
          <p:nvPr/>
        </p:nvSpPr>
        <p:spPr bwMode="auto">
          <a:xfrm>
            <a:off x="5715000" y="4191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4437" name="Text Box 147"/>
          <p:cNvSpPr txBox="1">
            <a:spLocks noChangeAspect="1" noChangeArrowheads="1"/>
          </p:cNvSpPr>
          <p:nvPr/>
        </p:nvSpPr>
        <p:spPr bwMode="auto">
          <a:xfrm>
            <a:off x="5715000" y="4419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4438" name="Text Box 148"/>
          <p:cNvSpPr txBox="1">
            <a:spLocks noChangeAspect="1" noChangeArrowheads="1"/>
          </p:cNvSpPr>
          <p:nvPr/>
        </p:nvSpPr>
        <p:spPr bwMode="auto">
          <a:xfrm>
            <a:off x="6248400" y="4648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4439" name="Text Box 149"/>
          <p:cNvSpPr txBox="1">
            <a:spLocks noChangeAspect="1" noChangeArrowheads="1"/>
          </p:cNvSpPr>
          <p:nvPr/>
        </p:nvSpPr>
        <p:spPr bwMode="auto">
          <a:xfrm>
            <a:off x="5715000" y="556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4440" name="Text Box 150"/>
          <p:cNvSpPr txBox="1">
            <a:spLocks noChangeAspect="1" noChangeArrowheads="1"/>
          </p:cNvSpPr>
          <p:nvPr/>
        </p:nvSpPr>
        <p:spPr bwMode="auto">
          <a:xfrm>
            <a:off x="6324600" y="5410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4441" name="Text Box 151"/>
          <p:cNvSpPr txBox="1">
            <a:spLocks noChangeAspect="1" noChangeArrowheads="1"/>
          </p:cNvSpPr>
          <p:nvPr/>
        </p:nvSpPr>
        <p:spPr bwMode="auto">
          <a:xfrm>
            <a:off x="6172200" y="1905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4461" name="Text Box 152"/>
          <p:cNvSpPr txBox="1">
            <a:spLocks noChangeArrowheads="1"/>
          </p:cNvSpPr>
          <p:nvPr/>
        </p:nvSpPr>
        <p:spPr bwMode="auto">
          <a:xfrm>
            <a:off x="2057400" y="228600"/>
            <a:ext cx="52578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45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Après les 1/2 finales on place les perdants dans le tableau de repêchage</a:t>
            </a:r>
          </a:p>
        </p:txBody>
      </p:sp>
      <p:sp>
        <p:nvSpPr>
          <p:cNvPr id="14462" name="Text Box 153"/>
          <p:cNvSpPr txBox="1">
            <a:spLocks noChangeArrowheads="1"/>
          </p:cNvSpPr>
          <p:nvPr/>
        </p:nvSpPr>
        <p:spPr bwMode="auto">
          <a:xfrm>
            <a:off x="3124200" y="60960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14463" name="Text Box 154"/>
          <p:cNvSpPr txBox="1">
            <a:spLocks noChangeArrowheads="1"/>
          </p:cNvSpPr>
          <p:nvPr/>
        </p:nvSpPr>
        <p:spPr bwMode="auto">
          <a:xfrm>
            <a:off x="3048000" y="1371600"/>
            <a:ext cx="647700" cy="107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1/2  finale</a:t>
            </a:r>
          </a:p>
        </p:txBody>
      </p:sp>
      <p:sp>
        <p:nvSpPr>
          <p:cNvPr id="14445" name="Text Box 155"/>
          <p:cNvSpPr txBox="1">
            <a:spLocks noChangeAspect="1" noChangeArrowheads="1"/>
          </p:cNvSpPr>
          <p:nvPr/>
        </p:nvSpPr>
        <p:spPr bwMode="auto">
          <a:xfrm>
            <a:off x="6248400" y="1524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4465" name="Text Box 156"/>
          <p:cNvSpPr txBox="1">
            <a:spLocks noChangeArrowheads="1"/>
          </p:cNvSpPr>
          <p:nvPr/>
        </p:nvSpPr>
        <p:spPr bwMode="auto">
          <a:xfrm>
            <a:off x="5562600" y="1219200"/>
            <a:ext cx="473075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3600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1er tour</a:t>
            </a:r>
          </a:p>
        </p:txBody>
      </p:sp>
      <p:sp>
        <p:nvSpPr>
          <p:cNvPr id="14466" name="Text Box 157"/>
          <p:cNvSpPr txBox="1">
            <a:spLocks noChangeArrowheads="1"/>
          </p:cNvSpPr>
          <p:nvPr/>
        </p:nvSpPr>
        <p:spPr bwMode="auto">
          <a:xfrm>
            <a:off x="6096000" y="1219200"/>
            <a:ext cx="685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3600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 eme  tour</a:t>
            </a:r>
          </a:p>
        </p:txBody>
      </p:sp>
      <p:sp>
        <p:nvSpPr>
          <p:cNvPr id="14448" name="Text Box 167"/>
          <p:cNvSpPr txBox="1">
            <a:spLocks noChangeAspect="1" noChangeArrowheads="1"/>
          </p:cNvSpPr>
          <p:nvPr/>
        </p:nvSpPr>
        <p:spPr bwMode="auto">
          <a:xfrm>
            <a:off x="6319838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4449" name="Text Box 168"/>
          <p:cNvSpPr txBox="1">
            <a:spLocks noChangeAspect="1" noChangeArrowheads="1"/>
          </p:cNvSpPr>
          <p:nvPr/>
        </p:nvSpPr>
        <p:spPr bwMode="auto">
          <a:xfrm>
            <a:off x="6303963" y="4318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4450" name="Text Box 169"/>
          <p:cNvSpPr txBox="1">
            <a:spLocks noChangeAspect="1" noChangeArrowheads="1"/>
          </p:cNvSpPr>
          <p:nvPr/>
        </p:nvSpPr>
        <p:spPr bwMode="auto">
          <a:xfrm>
            <a:off x="6961188" y="17510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4451" name="Text Box 170"/>
          <p:cNvSpPr txBox="1">
            <a:spLocks noChangeAspect="1" noChangeArrowheads="1"/>
          </p:cNvSpPr>
          <p:nvPr/>
        </p:nvSpPr>
        <p:spPr bwMode="auto">
          <a:xfrm>
            <a:off x="6948488" y="29749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4452" name="Text Box 171"/>
          <p:cNvSpPr txBox="1">
            <a:spLocks noChangeAspect="1" noChangeArrowheads="1"/>
          </p:cNvSpPr>
          <p:nvPr/>
        </p:nvSpPr>
        <p:spPr bwMode="auto">
          <a:xfrm>
            <a:off x="7602538" y="2393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4453" name="Text Box 172"/>
          <p:cNvSpPr txBox="1">
            <a:spLocks noChangeAspect="1" noChangeArrowheads="1"/>
          </p:cNvSpPr>
          <p:nvPr/>
        </p:nvSpPr>
        <p:spPr bwMode="auto">
          <a:xfrm>
            <a:off x="6967538" y="449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4454" name="Text Box 173"/>
          <p:cNvSpPr txBox="1">
            <a:spLocks noChangeAspect="1" noChangeArrowheads="1"/>
          </p:cNvSpPr>
          <p:nvPr/>
        </p:nvSpPr>
        <p:spPr bwMode="auto">
          <a:xfrm>
            <a:off x="6961188" y="56673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4455" name="Text Box 174"/>
          <p:cNvSpPr txBox="1">
            <a:spLocks noChangeAspect="1" noChangeArrowheads="1"/>
          </p:cNvSpPr>
          <p:nvPr/>
        </p:nvSpPr>
        <p:spPr bwMode="auto">
          <a:xfrm>
            <a:off x="7591425" y="5013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4456" name="Text Box 175"/>
          <p:cNvSpPr txBox="1">
            <a:spLocks noChangeAspect="1" noChangeArrowheads="1"/>
          </p:cNvSpPr>
          <p:nvPr/>
        </p:nvSpPr>
        <p:spPr bwMode="auto">
          <a:xfrm>
            <a:off x="3813175" y="4975225"/>
            <a:ext cx="628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4457" name="Text Box 176"/>
          <p:cNvSpPr txBox="1">
            <a:spLocks noChangeAspect="1" noChangeArrowheads="1"/>
          </p:cNvSpPr>
          <p:nvPr/>
        </p:nvSpPr>
        <p:spPr bwMode="auto">
          <a:xfrm>
            <a:off x="3794125" y="2506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71860" name="Line 180"/>
          <p:cNvSpPr>
            <a:spLocks noChangeShapeType="1"/>
          </p:cNvSpPr>
          <p:nvPr/>
        </p:nvSpPr>
        <p:spPr bwMode="auto">
          <a:xfrm>
            <a:off x="3506788" y="1916113"/>
            <a:ext cx="4089400" cy="403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861" name="Line 181"/>
          <p:cNvSpPr>
            <a:spLocks noChangeShapeType="1"/>
          </p:cNvSpPr>
          <p:nvPr/>
        </p:nvSpPr>
        <p:spPr bwMode="auto">
          <a:xfrm flipV="1">
            <a:off x="3433763" y="3429000"/>
            <a:ext cx="4233862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488" name="Text Box 182"/>
          <p:cNvSpPr txBox="1">
            <a:spLocks noChangeArrowheads="1"/>
          </p:cNvSpPr>
          <p:nvPr/>
        </p:nvSpPr>
        <p:spPr bwMode="auto">
          <a:xfrm>
            <a:off x="4427538" y="1916113"/>
            <a:ext cx="792162" cy="144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finale</a:t>
            </a:r>
          </a:p>
        </p:txBody>
      </p:sp>
      <p:sp>
        <p:nvSpPr>
          <p:cNvPr id="71896" name="Text Box 216"/>
          <p:cNvSpPr txBox="1">
            <a:spLocks noChangeAspect="1" noChangeArrowheads="1"/>
          </p:cNvSpPr>
          <p:nvPr/>
        </p:nvSpPr>
        <p:spPr bwMode="auto">
          <a:xfrm>
            <a:off x="7620000" y="5943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71897" name="Text Box 217"/>
          <p:cNvSpPr txBox="1">
            <a:spLocks noChangeAspect="1" noChangeArrowheads="1"/>
          </p:cNvSpPr>
          <p:nvPr/>
        </p:nvSpPr>
        <p:spPr bwMode="auto">
          <a:xfrm>
            <a:off x="7620000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4491" name="Text Box 218"/>
          <p:cNvSpPr txBox="1">
            <a:spLocks noChangeArrowheads="1"/>
          </p:cNvSpPr>
          <p:nvPr/>
        </p:nvSpPr>
        <p:spPr bwMode="auto">
          <a:xfrm>
            <a:off x="6858000" y="1219200"/>
            <a:ext cx="1219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3600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Finales des repêchages</a:t>
            </a:r>
          </a:p>
        </p:txBody>
      </p:sp>
      <p:sp>
        <p:nvSpPr>
          <p:cNvPr id="14464" name="Text Box 220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7/10</a:t>
            </a:r>
            <a:endParaRPr lang="fr-FR" altLang="fr-FR" sz="2400"/>
          </a:p>
        </p:txBody>
      </p:sp>
      <p:sp>
        <p:nvSpPr>
          <p:cNvPr id="173" name="Text Box 191"/>
          <p:cNvSpPr txBox="1">
            <a:spLocks noChangeArrowheads="1"/>
          </p:cNvSpPr>
          <p:nvPr/>
        </p:nvSpPr>
        <p:spPr bwMode="auto">
          <a:xfrm>
            <a:off x="7331075" y="504825"/>
            <a:ext cx="1728788" cy="381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!!! ATTENTION !!!!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aux temps de repos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0" grpId="0" animBg="1"/>
      <p:bldP spid="71861" grpId="0" animBg="1"/>
      <p:bldP spid="71896" grpId="0" autoUpdateAnimBg="0"/>
      <p:bldP spid="71897" grpId="0" autoUpdateAnimBg="0"/>
      <p:bldP spid="17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949325"/>
            <a:ext cx="8997950" cy="5476875"/>
            <a:chOff x="92" y="615"/>
            <a:chExt cx="5668" cy="3450"/>
          </a:xfrm>
        </p:grpSpPr>
        <p:pic>
          <p:nvPicPr>
            <p:cNvPr id="15486" name="Picture 3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663"/>
              <a:ext cx="5668" cy="3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487" name="Rectangle 4"/>
            <p:cNvSpPr>
              <a:spLocks noChangeArrowheads="1"/>
            </p:cNvSpPr>
            <p:nvPr/>
          </p:nvSpPr>
          <p:spPr bwMode="auto">
            <a:xfrm>
              <a:off x="3515" y="2523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88" name="Rectangle 5"/>
            <p:cNvSpPr>
              <a:spLocks noChangeArrowheads="1"/>
            </p:cNvSpPr>
            <p:nvPr/>
          </p:nvSpPr>
          <p:spPr bwMode="auto">
            <a:xfrm>
              <a:off x="3515" y="3158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89" name="Rectangle 6"/>
            <p:cNvSpPr>
              <a:spLocks noChangeArrowheads="1"/>
            </p:cNvSpPr>
            <p:nvPr/>
          </p:nvSpPr>
          <p:spPr bwMode="auto">
            <a:xfrm>
              <a:off x="3470" y="1480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0" name="Rectangle 7"/>
            <p:cNvSpPr>
              <a:spLocks noChangeArrowheads="1"/>
            </p:cNvSpPr>
            <p:nvPr/>
          </p:nvSpPr>
          <p:spPr bwMode="auto">
            <a:xfrm>
              <a:off x="3515" y="754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1" name="Rectangle 8"/>
            <p:cNvSpPr>
              <a:spLocks noChangeArrowheads="1"/>
            </p:cNvSpPr>
            <p:nvPr/>
          </p:nvSpPr>
          <p:spPr bwMode="auto">
            <a:xfrm>
              <a:off x="793" y="615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2" name="Rectangle 9"/>
            <p:cNvSpPr>
              <a:spLocks noChangeArrowheads="1"/>
            </p:cNvSpPr>
            <p:nvPr/>
          </p:nvSpPr>
          <p:spPr bwMode="auto">
            <a:xfrm>
              <a:off x="1292" y="663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3" name="Rectangle 10"/>
            <p:cNvSpPr>
              <a:spLocks noChangeArrowheads="1"/>
            </p:cNvSpPr>
            <p:nvPr/>
          </p:nvSpPr>
          <p:spPr bwMode="auto">
            <a:xfrm>
              <a:off x="1655" y="663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4" name="Rectangle 11"/>
            <p:cNvSpPr>
              <a:spLocks noChangeArrowheads="1"/>
            </p:cNvSpPr>
            <p:nvPr/>
          </p:nvSpPr>
          <p:spPr bwMode="auto">
            <a:xfrm>
              <a:off x="2109" y="671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5" name="Rectangle 12"/>
            <p:cNvSpPr>
              <a:spLocks noChangeArrowheads="1"/>
            </p:cNvSpPr>
            <p:nvPr/>
          </p:nvSpPr>
          <p:spPr bwMode="auto">
            <a:xfrm>
              <a:off x="809" y="3854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6" name="Rectangle 13"/>
            <p:cNvSpPr>
              <a:spLocks noChangeArrowheads="1"/>
            </p:cNvSpPr>
            <p:nvPr/>
          </p:nvSpPr>
          <p:spPr bwMode="auto">
            <a:xfrm>
              <a:off x="1292" y="3838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7" name="Rectangle 14"/>
            <p:cNvSpPr>
              <a:spLocks noChangeArrowheads="1"/>
            </p:cNvSpPr>
            <p:nvPr/>
          </p:nvSpPr>
          <p:spPr bwMode="auto">
            <a:xfrm>
              <a:off x="1634" y="3718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98" name="Rectangle 15"/>
            <p:cNvSpPr>
              <a:spLocks noChangeArrowheads="1"/>
            </p:cNvSpPr>
            <p:nvPr/>
          </p:nvSpPr>
          <p:spPr bwMode="auto">
            <a:xfrm>
              <a:off x="2064" y="3702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15363" name="Text Box 16"/>
          <p:cNvSpPr txBox="1">
            <a:spLocks noChangeArrowheads="1"/>
          </p:cNvSpPr>
          <p:nvPr/>
        </p:nvSpPr>
        <p:spPr bwMode="auto">
          <a:xfrm>
            <a:off x="6753225" y="343376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364" name="Text Box 17"/>
          <p:cNvSpPr txBox="1">
            <a:spLocks noChangeArrowheads="1"/>
          </p:cNvSpPr>
          <p:nvPr/>
        </p:nvSpPr>
        <p:spPr bwMode="auto">
          <a:xfrm>
            <a:off x="5543550" y="17970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5541963" y="1557338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6118225" y="203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5553075" y="302577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368" name="Text Box 21"/>
          <p:cNvSpPr txBox="1">
            <a:spLocks noChangeArrowheads="1"/>
          </p:cNvSpPr>
          <p:nvPr/>
        </p:nvSpPr>
        <p:spPr bwMode="auto">
          <a:xfrm>
            <a:off x="5551488" y="278606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369" name="Text Box 22"/>
          <p:cNvSpPr txBox="1">
            <a:spLocks noChangeArrowheads="1"/>
          </p:cNvSpPr>
          <p:nvPr/>
        </p:nvSpPr>
        <p:spPr bwMode="auto">
          <a:xfrm>
            <a:off x="6127750" y="326072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370" name="Text Box 23"/>
          <p:cNvSpPr txBox="1">
            <a:spLocks noChangeArrowheads="1"/>
          </p:cNvSpPr>
          <p:nvPr/>
        </p:nvSpPr>
        <p:spPr bwMode="auto">
          <a:xfrm>
            <a:off x="5548313" y="454342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371" name="Text Box 24"/>
          <p:cNvSpPr txBox="1">
            <a:spLocks noChangeArrowheads="1"/>
          </p:cNvSpPr>
          <p:nvPr/>
        </p:nvSpPr>
        <p:spPr bwMode="auto">
          <a:xfrm>
            <a:off x="5537200" y="430371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372" name="Text Box 25"/>
          <p:cNvSpPr txBox="1">
            <a:spLocks noChangeArrowheads="1"/>
          </p:cNvSpPr>
          <p:nvPr/>
        </p:nvSpPr>
        <p:spPr bwMode="auto">
          <a:xfrm>
            <a:off x="6113463" y="477837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373" name="Text Box 26"/>
          <p:cNvSpPr txBox="1">
            <a:spLocks noChangeArrowheads="1"/>
          </p:cNvSpPr>
          <p:nvPr/>
        </p:nvSpPr>
        <p:spPr bwMode="auto">
          <a:xfrm>
            <a:off x="5546725" y="56515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374" name="Text Box 27"/>
          <p:cNvSpPr txBox="1">
            <a:spLocks noChangeArrowheads="1"/>
          </p:cNvSpPr>
          <p:nvPr/>
        </p:nvSpPr>
        <p:spPr bwMode="auto">
          <a:xfrm>
            <a:off x="5549900" y="54165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375" name="Text Box 28"/>
          <p:cNvSpPr txBox="1">
            <a:spLocks noChangeArrowheads="1"/>
          </p:cNvSpPr>
          <p:nvPr/>
        </p:nvSpPr>
        <p:spPr bwMode="auto">
          <a:xfrm>
            <a:off x="6126163" y="589121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376" name="Text Box 29"/>
          <p:cNvSpPr txBox="1">
            <a:spLocks noChangeArrowheads="1"/>
          </p:cNvSpPr>
          <p:nvPr/>
        </p:nvSpPr>
        <p:spPr bwMode="auto">
          <a:xfrm>
            <a:off x="6757988" y="6064250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377" name="Oval 30"/>
          <p:cNvSpPr>
            <a:spLocks noChangeArrowheads="1"/>
          </p:cNvSpPr>
          <p:nvPr/>
        </p:nvSpPr>
        <p:spPr bwMode="auto">
          <a:xfrm>
            <a:off x="2393950" y="1544638"/>
            <a:ext cx="576263" cy="288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378" name="Oval 31"/>
          <p:cNvSpPr>
            <a:spLocks noChangeArrowheads="1"/>
          </p:cNvSpPr>
          <p:nvPr/>
        </p:nvSpPr>
        <p:spPr bwMode="auto">
          <a:xfrm>
            <a:off x="1755775" y="2133600"/>
            <a:ext cx="639763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379" name="Text Box 32"/>
          <p:cNvSpPr txBox="1">
            <a:spLocks noChangeAspect="1" noChangeArrowheads="1"/>
          </p:cNvSpPr>
          <p:nvPr/>
        </p:nvSpPr>
        <p:spPr bwMode="auto">
          <a:xfrm>
            <a:off x="1169988" y="14128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5380" name="Text Box 33"/>
          <p:cNvSpPr txBox="1">
            <a:spLocks noChangeAspect="1" noChangeArrowheads="1"/>
          </p:cNvSpPr>
          <p:nvPr/>
        </p:nvSpPr>
        <p:spPr bwMode="auto">
          <a:xfrm>
            <a:off x="1169988" y="15303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15381" name="Text Box 34"/>
          <p:cNvSpPr txBox="1">
            <a:spLocks noChangeAspect="1" noChangeArrowheads="1"/>
          </p:cNvSpPr>
          <p:nvPr/>
        </p:nvSpPr>
        <p:spPr bwMode="auto">
          <a:xfrm>
            <a:off x="1166813" y="16430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ALBERT</a:t>
            </a:r>
          </a:p>
        </p:txBody>
      </p:sp>
      <p:sp>
        <p:nvSpPr>
          <p:cNvPr id="15382" name="Text Box 35"/>
          <p:cNvSpPr txBox="1">
            <a:spLocks noChangeAspect="1" noChangeArrowheads="1"/>
          </p:cNvSpPr>
          <p:nvPr/>
        </p:nvSpPr>
        <p:spPr bwMode="auto">
          <a:xfrm>
            <a:off x="1166813" y="17653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5383" name="Text Box 36"/>
          <p:cNvSpPr txBox="1">
            <a:spLocks noChangeAspect="1" noChangeArrowheads="1"/>
          </p:cNvSpPr>
          <p:nvPr/>
        </p:nvSpPr>
        <p:spPr bwMode="auto">
          <a:xfrm>
            <a:off x="1166813" y="18827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5384" name="Text Box 37"/>
          <p:cNvSpPr txBox="1">
            <a:spLocks noChangeAspect="1" noChangeArrowheads="1"/>
          </p:cNvSpPr>
          <p:nvPr/>
        </p:nvSpPr>
        <p:spPr bwMode="auto">
          <a:xfrm>
            <a:off x="1163638" y="21177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5385" name="Text Box 38"/>
          <p:cNvSpPr txBox="1">
            <a:spLocks noChangeAspect="1" noChangeArrowheads="1"/>
          </p:cNvSpPr>
          <p:nvPr/>
        </p:nvSpPr>
        <p:spPr bwMode="auto">
          <a:xfrm>
            <a:off x="1163638" y="22304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</p:txBody>
      </p:sp>
      <p:sp>
        <p:nvSpPr>
          <p:cNvPr id="15386" name="Text Box 39"/>
          <p:cNvSpPr txBox="1">
            <a:spLocks noChangeAspect="1" noChangeArrowheads="1"/>
          </p:cNvSpPr>
          <p:nvPr/>
        </p:nvSpPr>
        <p:spPr bwMode="auto">
          <a:xfrm>
            <a:off x="1882775" y="14652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5387" name="Text Box 40"/>
          <p:cNvSpPr txBox="1">
            <a:spLocks noChangeAspect="1" noChangeArrowheads="1"/>
          </p:cNvSpPr>
          <p:nvPr/>
        </p:nvSpPr>
        <p:spPr bwMode="auto">
          <a:xfrm>
            <a:off x="1882775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5388" name="Text Box 41"/>
          <p:cNvSpPr txBox="1">
            <a:spLocks noChangeAspect="1" noChangeArrowheads="1"/>
          </p:cNvSpPr>
          <p:nvPr/>
        </p:nvSpPr>
        <p:spPr bwMode="auto">
          <a:xfrm>
            <a:off x="1882775" y="2163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5389" name="Text Box 42"/>
          <p:cNvSpPr txBox="1">
            <a:spLocks noChangeAspect="1" noChangeArrowheads="1"/>
          </p:cNvSpPr>
          <p:nvPr/>
        </p:nvSpPr>
        <p:spPr bwMode="auto">
          <a:xfrm>
            <a:off x="2506663" y="1582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5390" name="Text Box 43"/>
          <p:cNvSpPr txBox="1">
            <a:spLocks noChangeAspect="1" noChangeArrowheads="1"/>
          </p:cNvSpPr>
          <p:nvPr/>
        </p:nvSpPr>
        <p:spPr bwMode="auto">
          <a:xfrm>
            <a:off x="2506663" y="20526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5391" name="Text Box 44"/>
          <p:cNvSpPr txBox="1">
            <a:spLocks noChangeAspect="1" noChangeArrowheads="1"/>
          </p:cNvSpPr>
          <p:nvPr/>
        </p:nvSpPr>
        <p:spPr bwMode="auto">
          <a:xfrm>
            <a:off x="3148013" y="18161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5392" name="Oval 45"/>
          <p:cNvSpPr>
            <a:spLocks noChangeArrowheads="1"/>
          </p:cNvSpPr>
          <p:nvPr/>
        </p:nvSpPr>
        <p:spPr bwMode="auto">
          <a:xfrm>
            <a:off x="1082675" y="1970088"/>
            <a:ext cx="719138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393" name="Text Box 4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5394" name="Text Box 55"/>
          <p:cNvSpPr txBox="1">
            <a:spLocks noChangeAspect="1" noChangeArrowheads="1"/>
          </p:cNvSpPr>
          <p:nvPr/>
        </p:nvSpPr>
        <p:spPr bwMode="auto">
          <a:xfrm>
            <a:off x="1905000" y="1905000"/>
            <a:ext cx="628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5395" name="Text Box 5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5396" name="Text Box 57"/>
          <p:cNvSpPr txBox="1">
            <a:spLocks noChangeAspect="1" noChangeArrowheads="1"/>
          </p:cNvSpPr>
          <p:nvPr/>
        </p:nvSpPr>
        <p:spPr bwMode="auto">
          <a:xfrm>
            <a:off x="1169988" y="2636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5397" name="Text Box 58"/>
          <p:cNvSpPr txBox="1">
            <a:spLocks noChangeAspect="1" noChangeArrowheads="1"/>
          </p:cNvSpPr>
          <p:nvPr/>
        </p:nvSpPr>
        <p:spPr bwMode="auto">
          <a:xfrm>
            <a:off x="1169988" y="275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</a:p>
        </p:txBody>
      </p:sp>
      <p:sp>
        <p:nvSpPr>
          <p:cNvPr id="15398" name="Text Box 59"/>
          <p:cNvSpPr txBox="1">
            <a:spLocks noChangeAspect="1" noChangeArrowheads="1"/>
          </p:cNvSpPr>
          <p:nvPr/>
        </p:nvSpPr>
        <p:spPr bwMode="auto">
          <a:xfrm>
            <a:off x="1166813" y="28670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5399" name="Text Box 60"/>
          <p:cNvSpPr txBox="1">
            <a:spLocks noChangeAspect="1" noChangeArrowheads="1"/>
          </p:cNvSpPr>
          <p:nvPr/>
        </p:nvSpPr>
        <p:spPr bwMode="auto">
          <a:xfrm>
            <a:off x="1166813" y="29892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15400" name="Text Box 61"/>
          <p:cNvSpPr txBox="1">
            <a:spLocks noChangeAspect="1" noChangeArrowheads="1"/>
          </p:cNvSpPr>
          <p:nvPr/>
        </p:nvSpPr>
        <p:spPr bwMode="auto">
          <a:xfrm>
            <a:off x="1166813" y="3106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</a:p>
        </p:txBody>
      </p:sp>
      <p:sp>
        <p:nvSpPr>
          <p:cNvPr id="15401" name="Text Box 62"/>
          <p:cNvSpPr txBox="1">
            <a:spLocks noChangeAspect="1" noChangeArrowheads="1"/>
          </p:cNvSpPr>
          <p:nvPr/>
        </p:nvSpPr>
        <p:spPr bwMode="auto">
          <a:xfrm>
            <a:off x="1163638" y="33416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5402" name="Text Box 63"/>
          <p:cNvSpPr txBox="1">
            <a:spLocks noChangeAspect="1" noChangeArrowheads="1"/>
          </p:cNvSpPr>
          <p:nvPr/>
        </p:nvSpPr>
        <p:spPr bwMode="auto">
          <a:xfrm>
            <a:off x="1163638" y="34544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5403" name="Text Box 64"/>
          <p:cNvSpPr txBox="1">
            <a:spLocks noChangeAspect="1" noChangeArrowheads="1"/>
          </p:cNvSpPr>
          <p:nvPr/>
        </p:nvSpPr>
        <p:spPr bwMode="auto">
          <a:xfrm>
            <a:off x="1882775" y="2689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5404" name="Text Box 65"/>
          <p:cNvSpPr txBox="1">
            <a:spLocks noChangeAspect="1" noChangeArrowheads="1"/>
          </p:cNvSpPr>
          <p:nvPr/>
        </p:nvSpPr>
        <p:spPr bwMode="auto">
          <a:xfrm>
            <a:off x="1882775" y="29241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5405" name="Text Box 66"/>
          <p:cNvSpPr txBox="1">
            <a:spLocks noChangeAspect="1" noChangeArrowheads="1"/>
          </p:cNvSpPr>
          <p:nvPr/>
        </p:nvSpPr>
        <p:spPr bwMode="auto">
          <a:xfrm>
            <a:off x="1882775" y="31623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5406" name="Text Box 67"/>
          <p:cNvSpPr txBox="1">
            <a:spLocks noChangeAspect="1" noChangeArrowheads="1"/>
          </p:cNvSpPr>
          <p:nvPr/>
        </p:nvSpPr>
        <p:spPr bwMode="auto">
          <a:xfrm>
            <a:off x="1882775" y="33877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5407" name="Text Box 68"/>
          <p:cNvSpPr txBox="1">
            <a:spLocks noChangeAspect="1" noChangeArrowheads="1"/>
          </p:cNvSpPr>
          <p:nvPr/>
        </p:nvSpPr>
        <p:spPr bwMode="auto">
          <a:xfrm>
            <a:off x="2506663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5408" name="Text Box 69"/>
          <p:cNvSpPr txBox="1">
            <a:spLocks noChangeAspect="1" noChangeArrowheads="1"/>
          </p:cNvSpPr>
          <p:nvPr/>
        </p:nvSpPr>
        <p:spPr bwMode="auto">
          <a:xfrm>
            <a:off x="2503488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5409" name="Text Box 70"/>
          <p:cNvSpPr txBox="1">
            <a:spLocks noChangeAspect="1" noChangeArrowheads="1"/>
          </p:cNvSpPr>
          <p:nvPr/>
        </p:nvSpPr>
        <p:spPr bwMode="auto">
          <a:xfrm>
            <a:off x="3148013" y="30400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5410" name="Text Box 71"/>
          <p:cNvSpPr txBox="1">
            <a:spLocks noChangeAspect="1" noChangeArrowheads="1"/>
          </p:cNvSpPr>
          <p:nvPr/>
        </p:nvSpPr>
        <p:spPr bwMode="auto">
          <a:xfrm>
            <a:off x="1163638" y="322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5411" name="Oval 72"/>
          <p:cNvSpPr>
            <a:spLocks noChangeArrowheads="1"/>
          </p:cNvSpPr>
          <p:nvPr/>
        </p:nvSpPr>
        <p:spPr bwMode="auto">
          <a:xfrm>
            <a:off x="2408238" y="2762250"/>
            <a:ext cx="639762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12" name="Oval 73"/>
          <p:cNvSpPr>
            <a:spLocks noChangeArrowheads="1"/>
          </p:cNvSpPr>
          <p:nvPr/>
        </p:nvSpPr>
        <p:spPr bwMode="auto">
          <a:xfrm>
            <a:off x="1803400" y="3132138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13" name="Oval 74"/>
          <p:cNvSpPr>
            <a:spLocks noChangeArrowheads="1"/>
          </p:cNvSpPr>
          <p:nvPr/>
        </p:nvSpPr>
        <p:spPr bwMode="auto">
          <a:xfrm>
            <a:off x="1039813" y="3429000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14" name="Text Box 82"/>
          <p:cNvSpPr txBox="1">
            <a:spLocks noChangeAspect="1" noChangeArrowheads="1"/>
          </p:cNvSpPr>
          <p:nvPr/>
        </p:nvSpPr>
        <p:spPr bwMode="auto">
          <a:xfrm>
            <a:off x="1162050" y="3870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5415" name="Text Box 83"/>
          <p:cNvSpPr txBox="1">
            <a:spLocks noChangeAspect="1" noChangeArrowheads="1"/>
          </p:cNvSpPr>
          <p:nvPr/>
        </p:nvSpPr>
        <p:spPr bwMode="auto">
          <a:xfrm>
            <a:off x="1162050" y="3987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15416" name="Text Box 84"/>
          <p:cNvSpPr txBox="1">
            <a:spLocks noChangeAspect="1" noChangeArrowheads="1"/>
          </p:cNvSpPr>
          <p:nvPr/>
        </p:nvSpPr>
        <p:spPr bwMode="auto">
          <a:xfrm>
            <a:off x="1158875" y="41005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CHRISTOPHE</a:t>
            </a:r>
          </a:p>
        </p:txBody>
      </p:sp>
      <p:sp>
        <p:nvSpPr>
          <p:cNvPr id="15417" name="Text Box 85"/>
          <p:cNvSpPr txBox="1">
            <a:spLocks noChangeAspect="1" noChangeArrowheads="1"/>
          </p:cNvSpPr>
          <p:nvPr/>
        </p:nvSpPr>
        <p:spPr bwMode="auto">
          <a:xfrm>
            <a:off x="1158875" y="42227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5418" name="Text Box 86"/>
          <p:cNvSpPr txBox="1">
            <a:spLocks noChangeAspect="1" noChangeArrowheads="1"/>
          </p:cNvSpPr>
          <p:nvPr/>
        </p:nvSpPr>
        <p:spPr bwMode="auto">
          <a:xfrm>
            <a:off x="1158875" y="4340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</a:p>
        </p:txBody>
      </p:sp>
      <p:sp>
        <p:nvSpPr>
          <p:cNvPr id="15419" name="Text Box 87"/>
          <p:cNvSpPr txBox="1">
            <a:spLocks noChangeAspect="1" noChangeArrowheads="1"/>
          </p:cNvSpPr>
          <p:nvPr/>
        </p:nvSpPr>
        <p:spPr bwMode="auto">
          <a:xfrm>
            <a:off x="1155700" y="45751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5420" name="Text Box 88"/>
          <p:cNvSpPr txBox="1">
            <a:spLocks noChangeAspect="1" noChangeArrowheads="1"/>
          </p:cNvSpPr>
          <p:nvPr/>
        </p:nvSpPr>
        <p:spPr bwMode="auto">
          <a:xfrm>
            <a:off x="1155700" y="46878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5421" name="Text Box 89"/>
          <p:cNvSpPr txBox="1">
            <a:spLocks noChangeAspect="1" noChangeArrowheads="1"/>
          </p:cNvSpPr>
          <p:nvPr/>
        </p:nvSpPr>
        <p:spPr bwMode="auto">
          <a:xfrm>
            <a:off x="1874838" y="3922713"/>
            <a:ext cx="628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5422" name="Text Box 90"/>
          <p:cNvSpPr txBox="1">
            <a:spLocks noChangeAspect="1" noChangeArrowheads="1"/>
          </p:cNvSpPr>
          <p:nvPr/>
        </p:nvSpPr>
        <p:spPr bwMode="auto">
          <a:xfrm>
            <a:off x="1874838" y="4157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5423" name="Text Box 91"/>
          <p:cNvSpPr txBox="1">
            <a:spLocks noChangeAspect="1" noChangeArrowheads="1"/>
          </p:cNvSpPr>
          <p:nvPr/>
        </p:nvSpPr>
        <p:spPr bwMode="auto">
          <a:xfrm>
            <a:off x="1874838" y="43957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5424" name="Text Box 92"/>
          <p:cNvSpPr txBox="1">
            <a:spLocks noChangeAspect="1" noChangeArrowheads="1"/>
          </p:cNvSpPr>
          <p:nvPr/>
        </p:nvSpPr>
        <p:spPr bwMode="auto">
          <a:xfrm>
            <a:off x="1874838" y="4621213"/>
            <a:ext cx="62865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5425" name="Text Box 93"/>
          <p:cNvSpPr txBox="1">
            <a:spLocks noChangeAspect="1" noChangeArrowheads="1"/>
          </p:cNvSpPr>
          <p:nvPr/>
        </p:nvSpPr>
        <p:spPr bwMode="auto">
          <a:xfrm>
            <a:off x="2498725" y="4040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5426" name="Text Box 94"/>
          <p:cNvSpPr txBox="1">
            <a:spLocks noChangeAspect="1" noChangeArrowheads="1"/>
          </p:cNvSpPr>
          <p:nvPr/>
        </p:nvSpPr>
        <p:spPr bwMode="auto">
          <a:xfrm>
            <a:off x="2495550" y="4510088"/>
            <a:ext cx="628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5427" name="Text Box 95"/>
          <p:cNvSpPr txBox="1">
            <a:spLocks noChangeAspect="1" noChangeArrowheads="1"/>
          </p:cNvSpPr>
          <p:nvPr/>
        </p:nvSpPr>
        <p:spPr bwMode="auto">
          <a:xfrm>
            <a:off x="3140075" y="4273550"/>
            <a:ext cx="628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5428" name="Text Box 96"/>
          <p:cNvSpPr txBox="1">
            <a:spLocks noChangeAspect="1" noChangeArrowheads="1"/>
          </p:cNvSpPr>
          <p:nvPr/>
        </p:nvSpPr>
        <p:spPr bwMode="auto">
          <a:xfrm>
            <a:off x="1155700" y="4459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5429" name="Oval 97"/>
          <p:cNvSpPr>
            <a:spLocks noChangeArrowheads="1"/>
          </p:cNvSpPr>
          <p:nvPr/>
        </p:nvSpPr>
        <p:spPr bwMode="auto">
          <a:xfrm>
            <a:off x="1039813" y="4549775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30" name="Oval 98"/>
          <p:cNvSpPr>
            <a:spLocks noChangeArrowheads="1"/>
          </p:cNvSpPr>
          <p:nvPr/>
        </p:nvSpPr>
        <p:spPr bwMode="auto">
          <a:xfrm>
            <a:off x="1758950" y="4365625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31" name="Oval 99"/>
          <p:cNvSpPr>
            <a:spLocks noChangeArrowheads="1"/>
          </p:cNvSpPr>
          <p:nvPr/>
        </p:nvSpPr>
        <p:spPr bwMode="auto">
          <a:xfrm>
            <a:off x="2382838" y="4014788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32" name="Text Box 104"/>
          <p:cNvSpPr txBox="1">
            <a:spLocks noChangeAspect="1" noChangeArrowheads="1"/>
          </p:cNvSpPr>
          <p:nvPr/>
        </p:nvSpPr>
        <p:spPr bwMode="auto">
          <a:xfrm>
            <a:off x="1160463" y="5094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ADRIEN</a:t>
            </a:r>
          </a:p>
        </p:txBody>
      </p:sp>
      <p:sp>
        <p:nvSpPr>
          <p:cNvPr id="15433" name="Text Box 105"/>
          <p:cNvSpPr txBox="1">
            <a:spLocks noChangeAspect="1" noChangeArrowheads="1"/>
          </p:cNvSpPr>
          <p:nvPr/>
        </p:nvSpPr>
        <p:spPr bwMode="auto">
          <a:xfrm>
            <a:off x="1160463" y="5211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5434" name="Text Box 106"/>
          <p:cNvSpPr txBox="1">
            <a:spLocks noChangeAspect="1" noChangeArrowheads="1"/>
          </p:cNvSpPr>
          <p:nvPr/>
        </p:nvSpPr>
        <p:spPr bwMode="auto">
          <a:xfrm>
            <a:off x="1157288" y="53244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</a:p>
        </p:txBody>
      </p:sp>
      <p:sp>
        <p:nvSpPr>
          <p:cNvPr id="15435" name="Text Box 107"/>
          <p:cNvSpPr txBox="1">
            <a:spLocks noChangeAspect="1" noChangeArrowheads="1"/>
          </p:cNvSpPr>
          <p:nvPr/>
        </p:nvSpPr>
        <p:spPr bwMode="auto">
          <a:xfrm>
            <a:off x="1157288" y="54467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5436" name="Text Box 108"/>
          <p:cNvSpPr txBox="1">
            <a:spLocks noChangeAspect="1" noChangeArrowheads="1"/>
          </p:cNvSpPr>
          <p:nvPr/>
        </p:nvSpPr>
        <p:spPr bwMode="auto">
          <a:xfrm>
            <a:off x="1157288" y="5564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5437" name="Text Box 109"/>
          <p:cNvSpPr txBox="1">
            <a:spLocks noChangeAspect="1" noChangeArrowheads="1"/>
          </p:cNvSpPr>
          <p:nvPr/>
        </p:nvSpPr>
        <p:spPr bwMode="auto">
          <a:xfrm>
            <a:off x="1154113" y="57991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sp>
        <p:nvSpPr>
          <p:cNvPr id="15438" name="Text Box 110"/>
          <p:cNvSpPr txBox="1">
            <a:spLocks noChangeAspect="1" noChangeArrowheads="1"/>
          </p:cNvSpPr>
          <p:nvPr/>
        </p:nvSpPr>
        <p:spPr bwMode="auto">
          <a:xfrm>
            <a:off x="1154113" y="59118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5439" name="Text Box 111"/>
          <p:cNvSpPr txBox="1">
            <a:spLocks noChangeAspect="1" noChangeArrowheads="1"/>
          </p:cNvSpPr>
          <p:nvPr/>
        </p:nvSpPr>
        <p:spPr bwMode="auto">
          <a:xfrm>
            <a:off x="1873250" y="51466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5440" name="Text Box 112"/>
          <p:cNvSpPr txBox="1">
            <a:spLocks noChangeAspect="1" noChangeArrowheads="1"/>
          </p:cNvSpPr>
          <p:nvPr/>
        </p:nvSpPr>
        <p:spPr bwMode="auto">
          <a:xfrm>
            <a:off x="1873250" y="5381625"/>
            <a:ext cx="62865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5441" name="Text Box 113"/>
          <p:cNvSpPr txBox="1">
            <a:spLocks noChangeAspect="1" noChangeArrowheads="1"/>
          </p:cNvSpPr>
          <p:nvPr/>
        </p:nvSpPr>
        <p:spPr bwMode="auto">
          <a:xfrm>
            <a:off x="1873250" y="5619750"/>
            <a:ext cx="6286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5442" name="Text Box 114"/>
          <p:cNvSpPr txBox="1">
            <a:spLocks noChangeAspect="1" noChangeArrowheads="1"/>
          </p:cNvSpPr>
          <p:nvPr/>
        </p:nvSpPr>
        <p:spPr bwMode="auto">
          <a:xfrm>
            <a:off x="1873250" y="5845175"/>
            <a:ext cx="62865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5443" name="Text Box 115"/>
          <p:cNvSpPr txBox="1">
            <a:spLocks noChangeAspect="1" noChangeArrowheads="1"/>
          </p:cNvSpPr>
          <p:nvPr/>
        </p:nvSpPr>
        <p:spPr bwMode="auto">
          <a:xfrm>
            <a:off x="2497138" y="5264150"/>
            <a:ext cx="628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5444" name="Text Box 116"/>
          <p:cNvSpPr txBox="1">
            <a:spLocks noChangeAspect="1" noChangeArrowheads="1"/>
          </p:cNvSpPr>
          <p:nvPr/>
        </p:nvSpPr>
        <p:spPr bwMode="auto">
          <a:xfrm>
            <a:off x="2493963" y="57340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5445" name="Text Box 117"/>
          <p:cNvSpPr txBox="1">
            <a:spLocks noChangeAspect="1" noChangeArrowheads="1"/>
          </p:cNvSpPr>
          <p:nvPr/>
        </p:nvSpPr>
        <p:spPr bwMode="auto">
          <a:xfrm>
            <a:off x="3138488" y="5497513"/>
            <a:ext cx="6286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46" name="Text Box 118"/>
          <p:cNvSpPr txBox="1">
            <a:spLocks noChangeAspect="1" noChangeArrowheads="1"/>
          </p:cNvSpPr>
          <p:nvPr/>
        </p:nvSpPr>
        <p:spPr bwMode="auto">
          <a:xfrm>
            <a:off x="1154113" y="56832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5447" name="Oval 119"/>
          <p:cNvSpPr>
            <a:spLocks noChangeArrowheads="1"/>
          </p:cNvSpPr>
          <p:nvPr/>
        </p:nvSpPr>
        <p:spPr bwMode="auto">
          <a:xfrm>
            <a:off x="1771650" y="5122863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48" name="Oval 120"/>
          <p:cNvSpPr>
            <a:spLocks noChangeArrowheads="1"/>
          </p:cNvSpPr>
          <p:nvPr/>
        </p:nvSpPr>
        <p:spPr bwMode="auto">
          <a:xfrm>
            <a:off x="2363788" y="5718175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5449" name="Text Box 126"/>
          <p:cNvSpPr txBox="1">
            <a:spLocks noChangeAspect="1" noChangeArrowheads="1"/>
          </p:cNvSpPr>
          <p:nvPr/>
        </p:nvSpPr>
        <p:spPr bwMode="auto">
          <a:xfrm>
            <a:off x="2508250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5450" name="Text Box 131"/>
          <p:cNvSpPr txBox="1">
            <a:spLocks noChangeAspect="1" noChangeArrowheads="1"/>
          </p:cNvSpPr>
          <p:nvPr/>
        </p:nvSpPr>
        <p:spPr bwMode="auto">
          <a:xfrm>
            <a:off x="6248400" y="5791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grpSp>
        <p:nvGrpSpPr>
          <p:cNvPr id="15451" name="Group 133"/>
          <p:cNvGrpSpPr>
            <a:grpSpLocks/>
          </p:cNvGrpSpPr>
          <p:nvPr/>
        </p:nvGrpSpPr>
        <p:grpSpPr bwMode="auto">
          <a:xfrm>
            <a:off x="971550" y="5314950"/>
            <a:ext cx="647700" cy="107950"/>
            <a:chOff x="612" y="3348"/>
            <a:chExt cx="408" cy="68"/>
          </a:xfrm>
        </p:grpSpPr>
        <p:sp>
          <p:nvSpPr>
            <p:cNvPr id="2" name="Oval 134"/>
            <p:cNvSpPr>
              <a:spLocks noChangeArrowheads="1"/>
            </p:cNvSpPr>
            <p:nvPr/>
          </p:nvSpPr>
          <p:spPr bwMode="auto">
            <a:xfrm>
              <a:off x="612" y="3348"/>
              <a:ext cx="403" cy="68"/>
            </a:xfrm>
            <a:prstGeom prst="ellips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5485" name="Line 135"/>
            <p:cNvSpPr>
              <a:spLocks noChangeShapeType="1"/>
            </p:cNvSpPr>
            <p:nvPr/>
          </p:nvSpPr>
          <p:spPr bwMode="auto">
            <a:xfrm>
              <a:off x="612" y="3385"/>
              <a:ext cx="40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5452" name="Text Box 136"/>
          <p:cNvSpPr txBox="1">
            <a:spLocks noChangeAspect="1" noChangeArrowheads="1"/>
          </p:cNvSpPr>
          <p:nvPr/>
        </p:nvSpPr>
        <p:spPr bwMode="auto">
          <a:xfrm>
            <a:off x="5632450" y="5314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5453" name="Text Box 137"/>
          <p:cNvSpPr txBox="1">
            <a:spLocks noChangeAspect="1" noChangeArrowheads="1"/>
          </p:cNvSpPr>
          <p:nvPr/>
        </p:nvSpPr>
        <p:spPr bwMode="auto">
          <a:xfrm>
            <a:off x="1155700" y="19891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5454" name="Text Box 141"/>
          <p:cNvSpPr txBox="1">
            <a:spLocks noChangeAspect="1" noChangeArrowheads="1"/>
          </p:cNvSpPr>
          <p:nvPr/>
        </p:nvSpPr>
        <p:spPr bwMode="auto">
          <a:xfrm>
            <a:off x="5580063" y="148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5455" name="Text Box 142"/>
          <p:cNvSpPr txBox="1">
            <a:spLocks noChangeAspect="1" noChangeArrowheads="1"/>
          </p:cNvSpPr>
          <p:nvPr/>
        </p:nvSpPr>
        <p:spPr bwMode="auto">
          <a:xfrm>
            <a:off x="5734050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5456" name="Text Box 143"/>
          <p:cNvSpPr txBox="1">
            <a:spLocks noChangeAspect="1" noChangeArrowheads="1"/>
          </p:cNvSpPr>
          <p:nvPr/>
        </p:nvSpPr>
        <p:spPr bwMode="auto">
          <a:xfrm>
            <a:off x="5715000" y="2895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5457" name="Text Box 144"/>
          <p:cNvSpPr txBox="1">
            <a:spLocks noChangeAspect="1" noChangeArrowheads="1"/>
          </p:cNvSpPr>
          <p:nvPr/>
        </p:nvSpPr>
        <p:spPr bwMode="auto">
          <a:xfrm>
            <a:off x="5715000" y="2667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5458" name="Text Box 145"/>
          <p:cNvSpPr txBox="1">
            <a:spLocks noChangeAspect="1" noChangeArrowheads="1"/>
          </p:cNvSpPr>
          <p:nvPr/>
        </p:nvSpPr>
        <p:spPr bwMode="auto">
          <a:xfrm>
            <a:off x="6324600" y="3124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5459" name="Text Box 146"/>
          <p:cNvSpPr txBox="1">
            <a:spLocks noChangeAspect="1" noChangeArrowheads="1"/>
          </p:cNvSpPr>
          <p:nvPr/>
        </p:nvSpPr>
        <p:spPr bwMode="auto">
          <a:xfrm>
            <a:off x="5715000" y="4191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5460" name="Text Box 147"/>
          <p:cNvSpPr txBox="1">
            <a:spLocks noChangeAspect="1" noChangeArrowheads="1"/>
          </p:cNvSpPr>
          <p:nvPr/>
        </p:nvSpPr>
        <p:spPr bwMode="auto">
          <a:xfrm>
            <a:off x="5715000" y="4419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5461" name="Text Box 148"/>
          <p:cNvSpPr txBox="1">
            <a:spLocks noChangeAspect="1" noChangeArrowheads="1"/>
          </p:cNvSpPr>
          <p:nvPr/>
        </p:nvSpPr>
        <p:spPr bwMode="auto">
          <a:xfrm>
            <a:off x="6248400" y="4648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5462" name="Text Box 149"/>
          <p:cNvSpPr txBox="1">
            <a:spLocks noChangeAspect="1" noChangeArrowheads="1"/>
          </p:cNvSpPr>
          <p:nvPr/>
        </p:nvSpPr>
        <p:spPr bwMode="auto">
          <a:xfrm>
            <a:off x="5715000" y="556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5463" name="Text Box 150"/>
          <p:cNvSpPr txBox="1">
            <a:spLocks noChangeAspect="1" noChangeArrowheads="1"/>
          </p:cNvSpPr>
          <p:nvPr/>
        </p:nvSpPr>
        <p:spPr bwMode="auto">
          <a:xfrm>
            <a:off x="6324600" y="5410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5464" name="Text Box 151"/>
          <p:cNvSpPr txBox="1">
            <a:spLocks noChangeAspect="1" noChangeArrowheads="1"/>
          </p:cNvSpPr>
          <p:nvPr/>
        </p:nvSpPr>
        <p:spPr bwMode="auto">
          <a:xfrm>
            <a:off x="6172200" y="1905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5484" name="Text Box 152"/>
          <p:cNvSpPr txBox="1">
            <a:spLocks noChangeArrowheads="1"/>
          </p:cNvSpPr>
          <p:nvPr/>
        </p:nvSpPr>
        <p:spPr bwMode="auto">
          <a:xfrm>
            <a:off x="2057400" y="228600"/>
            <a:ext cx="44196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45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On fait ensuite les combats pour les places de 3 </a:t>
            </a:r>
            <a:r>
              <a:rPr lang="fr-FR" altLang="fr-F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endParaRPr lang="fr-FR" altLang="fr-F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66" name="Text Box 155"/>
          <p:cNvSpPr txBox="1">
            <a:spLocks noChangeAspect="1" noChangeArrowheads="1"/>
          </p:cNvSpPr>
          <p:nvPr/>
        </p:nvSpPr>
        <p:spPr bwMode="auto">
          <a:xfrm>
            <a:off x="6248400" y="1524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5467" name="Text Box 167"/>
          <p:cNvSpPr txBox="1">
            <a:spLocks noChangeAspect="1" noChangeArrowheads="1"/>
          </p:cNvSpPr>
          <p:nvPr/>
        </p:nvSpPr>
        <p:spPr bwMode="auto">
          <a:xfrm>
            <a:off x="6319838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5468" name="Text Box 168"/>
          <p:cNvSpPr txBox="1">
            <a:spLocks noChangeAspect="1" noChangeArrowheads="1"/>
          </p:cNvSpPr>
          <p:nvPr/>
        </p:nvSpPr>
        <p:spPr bwMode="auto">
          <a:xfrm>
            <a:off x="6303963" y="4318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5469" name="Text Box 169"/>
          <p:cNvSpPr txBox="1">
            <a:spLocks noChangeAspect="1" noChangeArrowheads="1"/>
          </p:cNvSpPr>
          <p:nvPr/>
        </p:nvSpPr>
        <p:spPr bwMode="auto">
          <a:xfrm>
            <a:off x="6961188" y="17510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5470" name="Text Box 170"/>
          <p:cNvSpPr txBox="1">
            <a:spLocks noChangeAspect="1" noChangeArrowheads="1"/>
          </p:cNvSpPr>
          <p:nvPr/>
        </p:nvSpPr>
        <p:spPr bwMode="auto">
          <a:xfrm>
            <a:off x="6948488" y="29749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5471" name="Text Box 171"/>
          <p:cNvSpPr txBox="1">
            <a:spLocks noChangeAspect="1" noChangeArrowheads="1"/>
          </p:cNvSpPr>
          <p:nvPr/>
        </p:nvSpPr>
        <p:spPr bwMode="auto">
          <a:xfrm>
            <a:off x="7602538" y="2393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5472" name="Text Box 172"/>
          <p:cNvSpPr txBox="1">
            <a:spLocks noChangeAspect="1" noChangeArrowheads="1"/>
          </p:cNvSpPr>
          <p:nvPr/>
        </p:nvSpPr>
        <p:spPr bwMode="auto">
          <a:xfrm>
            <a:off x="6967538" y="449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5473" name="Text Box 173"/>
          <p:cNvSpPr txBox="1">
            <a:spLocks noChangeAspect="1" noChangeArrowheads="1"/>
          </p:cNvSpPr>
          <p:nvPr/>
        </p:nvSpPr>
        <p:spPr bwMode="auto">
          <a:xfrm>
            <a:off x="6961188" y="56673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5474" name="Text Box 174"/>
          <p:cNvSpPr txBox="1">
            <a:spLocks noChangeAspect="1" noChangeArrowheads="1"/>
          </p:cNvSpPr>
          <p:nvPr/>
        </p:nvSpPr>
        <p:spPr bwMode="auto">
          <a:xfrm>
            <a:off x="7591425" y="5013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5475" name="Text Box 175"/>
          <p:cNvSpPr txBox="1">
            <a:spLocks noChangeAspect="1" noChangeArrowheads="1"/>
          </p:cNvSpPr>
          <p:nvPr/>
        </p:nvSpPr>
        <p:spPr bwMode="auto">
          <a:xfrm>
            <a:off x="3813175" y="4975225"/>
            <a:ext cx="628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5476" name="Text Box 176"/>
          <p:cNvSpPr txBox="1">
            <a:spLocks noChangeAspect="1" noChangeArrowheads="1"/>
          </p:cNvSpPr>
          <p:nvPr/>
        </p:nvSpPr>
        <p:spPr bwMode="auto">
          <a:xfrm>
            <a:off x="3794125" y="2506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5477" name="Text Box 183"/>
          <p:cNvSpPr txBox="1">
            <a:spLocks noChangeAspect="1" noChangeArrowheads="1"/>
          </p:cNvSpPr>
          <p:nvPr/>
        </p:nvSpPr>
        <p:spPr bwMode="auto">
          <a:xfrm>
            <a:off x="7620000" y="5943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5478" name="Text Box 184"/>
          <p:cNvSpPr txBox="1">
            <a:spLocks noChangeAspect="1" noChangeArrowheads="1"/>
          </p:cNvSpPr>
          <p:nvPr/>
        </p:nvSpPr>
        <p:spPr bwMode="auto">
          <a:xfrm>
            <a:off x="7620000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72891" name="Text Box 187"/>
          <p:cNvSpPr txBox="1">
            <a:spLocks noChangeAspect="1" noChangeArrowheads="1"/>
          </p:cNvSpPr>
          <p:nvPr/>
        </p:nvSpPr>
        <p:spPr bwMode="auto">
          <a:xfrm>
            <a:off x="8267700" y="302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72892" name="Text Box 188"/>
          <p:cNvSpPr txBox="1">
            <a:spLocks noChangeAspect="1" noChangeArrowheads="1"/>
          </p:cNvSpPr>
          <p:nvPr/>
        </p:nvSpPr>
        <p:spPr bwMode="auto">
          <a:xfrm>
            <a:off x="8140700" y="56673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72894" name="Text Box 190"/>
          <p:cNvSpPr txBox="1">
            <a:spLocks noChangeArrowheads="1"/>
          </p:cNvSpPr>
          <p:nvPr/>
        </p:nvSpPr>
        <p:spPr bwMode="auto">
          <a:xfrm>
            <a:off x="7543800" y="3810000"/>
            <a:ext cx="1081088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7200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PLACES de 3 eme</a:t>
            </a:r>
          </a:p>
        </p:txBody>
      </p:sp>
      <p:sp>
        <p:nvSpPr>
          <p:cNvPr id="72895" name="Text Box 191"/>
          <p:cNvSpPr txBox="1">
            <a:spLocks noChangeArrowheads="1"/>
          </p:cNvSpPr>
          <p:nvPr/>
        </p:nvSpPr>
        <p:spPr bwMode="auto">
          <a:xfrm>
            <a:off x="7010400" y="228600"/>
            <a:ext cx="1728788" cy="381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!!! ATTENTION !!!!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aux temps de repos</a:t>
            </a:r>
          </a:p>
        </p:txBody>
      </p:sp>
      <p:sp>
        <p:nvSpPr>
          <p:cNvPr id="15483" name="Text Box 194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8/10</a:t>
            </a:r>
            <a:endParaRPr lang="fr-FR" altLang="fr-FR" sz="24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91" grpId="0" autoUpdateAnimBg="0"/>
      <p:bldP spid="72892" grpId="0" autoUpdateAnimBg="0"/>
      <p:bldP spid="72894" grpId="0" animBg="1" autoUpdateAnimBg="0"/>
      <p:bldP spid="728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949325"/>
            <a:ext cx="8997950" cy="5476875"/>
            <a:chOff x="92" y="615"/>
            <a:chExt cx="5668" cy="3450"/>
          </a:xfrm>
        </p:grpSpPr>
        <p:pic>
          <p:nvPicPr>
            <p:cNvPr id="16511" name="Picture 3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663"/>
              <a:ext cx="5668" cy="3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512" name="Rectangle 4"/>
            <p:cNvSpPr>
              <a:spLocks noChangeArrowheads="1"/>
            </p:cNvSpPr>
            <p:nvPr/>
          </p:nvSpPr>
          <p:spPr bwMode="auto">
            <a:xfrm>
              <a:off x="3515" y="2523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3" name="Rectangle 5"/>
            <p:cNvSpPr>
              <a:spLocks noChangeArrowheads="1"/>
            </p:cNvSpPr>
            <p:nvPr/>
          </p:nvSpPr>
          <p:spPr bwMode="auto">
            <a:xfrm>
              <a:off x="3515" y="3158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4" name="Rectangle 6"/>
            <p:cNvSpPr>
              <a:spLocks noChangeArrowheads="1"/>
            </p:cNvSpPr>
            <p:nvPr/>
          </p:nvSpPr>
          <p:spPr bwMode="auto">
            <a:xfrm>
              <a:off x="3470" y="1480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5" name="Rectangle 7"/>
            <p:cNvSpPr>
              <a:spLocks noChangeArrowheads="1"/>
            </p:cNvSpPr>
            <p:nvPr/>
          </p:nvSpPr>
          <p:spPr bwMode="auto">
            <a:xfrm>
              <a:off x="3515" y="754"/>
              <a:ext cx="5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6" name="Rectangle 8"/>
            <p:cNvSpPr>
              <a:spLocks noChangeArrowheads="1"/>
            </p:cNvSpPr>
            <p:nvPr/>
          </p:nvSpPr>
          <p:spPr bwMode="auto">
            <a:xfrm>
              <a:off x="793" y="615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7" name="Rectangle 9"/>
            <p:cNvSpPr>
              <a:spLocks noChangeArrowheads="1"/>
            </p:cNvSpPr>
            <p:nvPr/>
          </p:nvSpPr>
          <p:spPr bwMode="auto">
            <a:xfrm>
              <a:off x="1292" y="663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8" name="Rectangle 10"/>
            <p:cNvSpPr>
              <a:spLocks noChangeArrowheads="1"/>
            </p:cNvSpPr>
            <p:nvPr/>
          </p:nvSpPr>
          <p:spPr bwMode="auto">
            <a:xfrm>
              <a:off x="1655" y="663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9" name="Rectangle 11"/>
            <p:cNvSpPr>
              <a:spLocks noChangeArrowheads="1"/>
            </p:cNvSpPr>
            <p:nvPr/>
          </p:nvSpPr>
          <p:spPr bwMode="auto">
            <a:xfrm>
              <a:off x="2109" y="671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20" name="Rectangle 12"/>
            <p:cNvSpPr>
              <a:spLocks noChangeArrowheads="1"/>
            </p:cNvSpPr>
            <p:nvPr/>
          </p:nvSpPr>
          <p:spPr bwMode="auto">
            <a:xfrm>
              <a:off x="809" y="3854"/>
              <a:ext cx="182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21" name="Rectangle 13"/>
            <p:cNvSpPr>
              <a:spLocks noChangeArrowheads="1"/>
            </p:cNvSpPr>
            <p:nvPr/>
          </p:nvSpPr>
          <p:spPr bwMode="auto">
            <a:xfrm>
              <a:off x="1292" y="3838"/>
              <a:ext cx="182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22" name="Rectangle 14"/>
            <p:cNvSpPr>
              <a:spLocks noChangeArrowheads="1"/>
            </p:cNvSpPr>
            <p:nvPr/>
          </p:nvSpPr>
          <p:spPr bwMode="auto">
            <a:xfrm>
              <a:off x="1634" y="3718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23" name="Rectangle 15"/>
            <p:cNvSpPr>
              <a:spLocks noChangeArrowheads="1"/>
            </p:cNvSpPr>
            <p:nvPr/>
          </p:nvSpPr>
          <p:spPr bwMode="auto">
            <a:xfrm>
              <a:off x="2064" y="3702"/>
              <a:ext cx="18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16387" name="Text Box 16"/>
          <p:cNvSpPr txBox="1">
            <a:spLocks noChangeArrowheads="1"/>
          </p:cNvSpPr>
          <p:nvPr/>
        </p:nvSpPr>
        <p:spPr bwMode="auto">
          <a:xfrm>
            <a:off x="6753225" y="343376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5543550" y="17970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389" name="Text Box 18"/>
          <p:cNvSpPr txBox="1">
            <a:spLocks noChangeArrowheads="1"/>
          </p:cNvSpPr>
          <p:nvPr/>
        </p:nvSpPr>
        <p:spPr bwMode="auto">
          <a:xfrm>
            <a:off x="5541963" y="1557338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6118225" y="20320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391" name="Text Box 20"/>
          <p:cNvSpPr txBox="1">
            <a:spLocks noChangeArrowheads="1"/>
          </p:cNvSpPr>
          <p:nvPr/>
        </p:nvSpPr>
        <p:spPr bwMode="auto">
          <a:xfrm>
            <a:off x="5553075" y="302577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392" name="Text Box 21"/>
          <p:cNvSpPr txBox="1">
            <a:spLocks noChangeArrowheads="1"/>
          </p:cNvSpPr>
          <p:nvPr/>
        </p:nvSpPr>
        <p:spPr bwMode="auto">
          <a:xfrm>
            <a:off x="5551488" y="278606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393" name="Text Box 22"/>
          <p:cNvSpPr txBox="1">
            <a:spLocks noChangeArrowheads="1"/>
          </p:cNvSpPr>
          <p:nvPr/>
        </p:nvSpPr>
        <p:spPr bwMode="auto">
          <a:xfrm>
            <a:off x="6127750" y="3260725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394" name="Text Box 23"/>
          <p:cNvSpPr txBox="1">
            <a:spLocks noChangeArrowheads="1"/>
          </p:cNvSpPr>
          <p:nvPr/>
        </p:nvSpPr>
        <p:spPr bwMode="auto">
          <a:xfrm>
            <a:off x="5548313" y="454342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5537200" y="4303713"/>
            <a:ext cx="119063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396" name="Text Box 25"/>
          <p:cNvSpPr txBox="1">
            <a:spLocks noChangeArrowheads="1"/>
          </p:cNvSpPr>
          <p:nvPr/>
        </p:nvSpPr>
        <p:spPr bwMode="auto">
          <a:xfrm>
            <a:off x="6113463" y="4778375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397" name="Text Box 26"/>
          <p:cNvSpPr txBox="1">
            <a:spLocks noChangeArrowheads="1"/>
          </p:cNvSpPr>
          <p:nvPr/>
        </p:nvSpPr>
        <p:spPr bwMode="auto">
          <a:xfrm>
            <a:off x="5546725" y="565150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398" name="Text Box 27"/>
          <p:cNvSpPr txBox="1">
            <a:spLocks noChangeArrowheads="1"/>
          </p:cNvSpPr>
          <p:nvPr/>
        </p:nvSpPr>
        <p:spPr bwMode="auto">
          <a:xfrm>
            <a:off x="5549900" y="5416550"/>
            <a:ext cx="119063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399" name="Text Box 28"/>
          <p:cNvSpPr txBox="1">
            <a:spLocks noChangeArrowheads="1"/>
          </p:cNvSpPr>
          <p:nvPr/>
        </p:nvSpPr>
        <p:spPr bwMode="auto">
          <a:xfrm>
            <a:off x="6126163" y="5891213"/>
            <a:ext cx="119062" cy="125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400" name="Text Box 29"/>
          <p:cNvSpPr txBox="1">
            <a:spLocks noChangeArrowheads="1"/>
          </p:cNvSpPr>
          <p:nvPr/>
        </p:nvSpPr>
        <p:spPr bwMode="auto">
          <a:xfrm>
            <a:off x="6757988" y="6064250"/>
            <a:ext cx="119062" cy="125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fr-FR" altLang="fr-FR" sz="1200" b="1" baseline="-2500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401" name="Oval 30"/>
          <p:cNvSpPr>
            <a:spLocks noChangeArrowheads="1"/>
          </p:cNvSpPr>
          <p:nvPr/>
        </p:nvSpPr>
        <p:spPr bwMode="auto">
          <a:xfrm>
            <a:off x="2393950" y="1544638"/>
            <a:ext cx="576263" cy="2889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02" name="Oval 31"/>
          <p:cNvSpPr>
            <a:spLocks noChangeArrowheads="1"/>
          </p:cNvSpPr>
          <p:nvPr/>
        </p:nvSpPr>
        <p:spPr bwMode="auto">
          <a:xfrm>
            <a:off x="1755775" y="2133600"/>
            <a:ext cx="639763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03" name="Text Box 32"/>
          <p:cNvSpPr txBox="1">
            <a:spLocks noChangeAspect="1" noChangeArrowheads="1"/>
          </p:cNvSpPr>
          <p:nvPr/>
        </p:nvSpPr>
        <p:spPr bwMode="auto">
          <a:xfrm>
            <a:off x="1169988" y="14128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6404" name="Text Box 33"/>
          <p:cNvSpPr txBox="1">
            <a:spLocks noChangeAspect="1" noChangeArrowheads="1"/>
          </p:cNvSpPr>
          <p:nvPr/>
        </p:nvSpPr>
        <p:spPr bwMode="auto">
          <a:xfrm>
            <a:off x="1169988" y="15303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16405" name="Text Box 34"/>
          <p:cNvSpPr txBox="1">
            <a:spLocks noChangeAspect="1" noChangeArrowheads="1"/>
          </p:cNvSpPr>
          <p:nvPr/>
        </p:nvSpPr>
        <p:spPr bwMode="auto">
          <a:xfrm>
            <a:off x="1166813" y="16430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ALBERT</a:t>
            </a:r>
          </a:p>
        </p:txBody>
      </p:sp>
      <p:sp>
        <p:nvSpPr>
          <p:cNvPr id="16406" name="Text Box 35"/>
          <p:cNvSpPr txBox="1">
            <a:spLocks noChangeAspect="1" noChangeArrowheads="1"/>
          </p:cNvSpPr>
          <p:nvPr/>
        </p:nvSpPr>
        <p:spPr bwMode="auto">
          <a:xfrm>
            <a:off x="1166813" y="17653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6407" name="Text Box 36"/>
          <p:cNvSpPr txBox="1">
            <a:spLocks noChangeAspect="1" noChangeArrowheads="1"/>
          </p:cNvSpPr>
          <p:nvPr/>
        </p:nvSpPr>
        <p:spPr bwMode="auto">
          <a:xfrm>
            <a:off x="1166813" y="18827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6408" name="Text Box 37"/>
          <p:cNvSpPr txBox="1">
            <a:spLocks noChangeAspect="1" noChangeArrowheads="1"/>
          </p:cNvSpPr>
          <p:nvPr/>
        </p:nvSpPr>
        <p:spPr bwMode="auto">
          <a:xfrm>
            <a:off x="1163638" y="21177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6409" name="Text Box 38"/>
          <p:cNvSpPr txBox="1">
            <a:spLocks noChangeAspect="1" noChangeArrowheads="1"/>
          </p:cNvSpPr>
          <p:nvPr/>
        </p:nvSpPr>
        <p:spPr bwMode="auto">
          <a:xfrm>
            <a:off x="1163638" y="22304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</p:txBody>
      </p:sp>
      <p:sp>
        <p:nvSpPr>
          <p:cNvPr id="16410" name="Text Box 39"/>
          <p:cNvSpPr txBox="1">
            <a:spLocks noChangeAspect="1" noChangeArrowheads="1"/>
          </p:cNvSpPr>
          <p:nvPr/>
        </p:nvSpPr>
        <p:spPr bwMode="auto">
          <a:xfrm>
            <a:off x="1882775" y="14652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6411" name="Text Box 40"/>
          <p:cNvSpPr txBox="1">
            <a:spLocks noChangeAspect="1" noChangeArrowheads="1"/>
          </p:cNvSpPr>
          <p:nvPr/>
        </p:nvSpPr>
        <p:spPr bwMode="auto">
          <a:xfrm>
            <a:off x="1882775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</a:p>
        </p:txBody>
      </p:sp>
      <p:sp>
        <p:nvSpPr>
          <p:cNvPr id="16412" name="Text Box 41"/>
          <p:cNvSpPr txBox="1">
            <a:spLocks noChangeAspect="1" noChangeArrowheads="1"/>
          </p:cNvSpPr>
          <p:nvPr/>
        </p:nvSpPr>
        <p:spPr bwMode="auto">
          <a:xfrm>
            <a:off x="1882775" y="2163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6413" name="Text Box 42"/>
          <p:cNvSpPr txBox="1">
            <a:spLocks noChangeAspect="1" noChangeArrowheads="1"/>
          </p:cNvSpPr>
          <p:nvPr/>
        </p:nvSpPr>
        <p:spPr bwMode="auto">
          <a:xfrm>
            <a:off x="2506663" y="1582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6414" name="Text Box 43"/>
          <p:cNvSpPr txBox="1">
            <a:spLocks noChangeAspect="1" noChangeArrowheads="1"/>
          </p:cNvSpPr>
          <p:nvPr/>
        </p:nvSpPr>
        <p:spPr bwMode="auto">
          <a:xfrm>
            <a:off x="2506663" y="20526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6415" name="Text Box 44"/>
          <p:cNvSpPr txBox="1">
            <a:spLocks noChangeAspect="1" noChangeArrowheads="1"/>
          </p:cNvSpPr>
          <p:nvPr/>
        </p:nvSpPr>
        <p:spPr bwMode="auto">
          <a:xfrm>
            <a:off x="3148013" y="18161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6416" name="Oval 45"/>
          <p:cNvSpPr>
            <a:spLocks noChangeArrowheads="1"/>
          </p:cNvSpPr>
          <p:nvPr/>
        </p:nvSpPr>
        <p:spPr bwMode="auto">
          <a:xfrm>
            <a:off x="1082675" y="1970088"/>
            <a:ext cx="719138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17" name="Text Box 4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6418" name="Text Box 55"/>
          <p:cNvSpPr txBox="1">
            <a:spLocks noChangeAspect="1" noChangeArrowheads="1"/>
          </p:cNvSpPr>
          <p:nvPr/>
        </p:nvSpPr>
        <p:spPr bwMode="auto">
          <a:xfrm>
            <a:off x="1905000" y="1905000"/>
            <a:ext cx="628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6419" name="Text Box 56"/>
          <p:cNvSpPr txBox="1">
            <a:spLocks noChangeAspect="1" noChangeArrowheads="1"/>
          </p:cNvSpPr>
          <p:nvPr/>
        </p:nvSpPr>
        <p:spPr bwMode="auto">
          <a:xfrm>
            <a:off x="1154113" y="1992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6420" name="Text Box 57"/>
          <p:cNvSpPr txBox="1">
            <a:spLocks noChangeAspect="1" noChangeArrowheads="1"/>
          </p:cNvSpPr>
          <p:nvPr/>
        </p:nvSpPr>
        <p:spPr bwMode="auto">
          <a:xfrm>
            <a:off x="1169988" y="2636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6421" name="Text Box 58"/>
          <p:cNvSpPr txBox="1">
            <a:spLocks noChangeAspect="1" noChangeArrowheads="1"/>
          </p:cNvSpPr>
          <p:nvPr/>
        </p:nvSpPr>
        <p:spPr bwMode="auto">
          <a:xfrm>
            <a:off x="1169988" y="275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</a:p>
        </p:txBody>
      </p:sp>
      <p:sp>
        <p:nvSpPr>
          <p:cNvPr id="16422" name="Text Box 59"/>
          <p:cNvSpPr txBox="1">
            <a:spLocks noChangeAspect="1" noChangeArrowheads="1"/>
          </p:cNvSpPr>
          <p:nvPr/>
        </p:nvSpPr>
        <p:spPr bwMode="auto">
          <a:xfrm>
            <a:off x="1166813" y="286702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6423" name="Text Box 60"/>
          <p:cNvSpPr txBox="1">
            <a:spLocks noChangeAspect="1" noChangeArrowheads="1"/>
          </p:cNvSpPr>
          <p:nvPr/>
        </p:nvSpPr>
        <p:spPr bwMode="auto">
          <a:xfrm>
            <a:off x="1166813" y="298926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16424" name="Text Box 61"/>
          <p:cNvSpPr txBox="1">
            <a:spLocks noChangeAspect="1" noChangeArrowheads="1"/>
          </p:cNvSpPr>
          <p:nvPr/>
        </p:nvSpPr>
        <p:spPr bwMode="auto">
          <a:xfrm>
            <a:off x="1166813" y="31067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</a:p>
        </p:txBody>
      </p:sp>
      <p:sp>
        <p:nvSpPr>
          <p:cNvPr id="16425" name="Text Box 62"/>
          <p:cNvSpPr txBox="1">
            <a:spLocks noChangeAspect="1" noChangeArrowheads="1"/>
          </p:cNvSpPr>
          <p:nvPr/>
        </p:nvSpPr>
        <p:spPr bwMode="auto">
          <a:xfrm>
            <a:off x="1163638" y="33416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6426" name="Text Box 63"/>
          <p:cNvSpPr txBox="1">
            <a:spLocks noChangeAspect="1" noChangeArrowheads="1"/>
          </p:cNvSpPr>
          <p:nvPr/>
        </p:nvSpPr>
        <p:spPr bwMode="auto">
          <a:xfrm>
            <a:off x="1163638" y="34544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6427" name="Text Box 64"/>
          <p:cNvSpPr txBox="1">
            <a:spLocks noChangeAspect="1" noChangeArrowheads="1"/>
          </p:cNvSpPr>
          <p:nvPr/>
        </p:nvSpPr>
        <p:spPr bwMode="auto">
          <a:xfrm>
            <a:off x="1882775" y="2689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6428" name="Text Box 65"/>
          <p:cNvSpPr txBox="1">
            <a:spLocks noChangeAspect="1" noChangeArrowheads="1"/>
          </p:cNvSpPr>
          <p:nvPr/>
        </p:nvSpPr>
        <p:spPr bwMode="auto">
          <a:xfrm>
            <a:off x="1882775" y="29241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FLORENT</a:t>
            </a:r>
          </a:p>
        </p:txBody>
      </p:sp>
      <p:sp>
        <p:nvSpPr>
          <p:cNvPr id="16429" name="Text Box 66"/>
          <p:cNvSpPr txBox="1">
            <a:spLocks noChangeAspect="1" noChangeArrowheads="1"/>
          </p:cNvSpPr>
          <p:nvPr/>
        </p:nvSpPr>
        <p:spPr bwMode="auto">
          <a:xfrm>
            <a:off x="1882775" y="31623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6430" name="Text Box 67"/>
          <p:cNvSpPr txBox="1">
            <a:spLocks noChangeAspect="1" noChangeArrowheads="1"/>
          </p:cNvSpPr>
          <p:nvPr/>
        </p:nvSpPr>
        <p:spPr bwMode="auto">
          <a:xfrm>
            <a:off x="1882775" y="33877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6431" name="Text Box 68"/>
          <p:cNvSpPr txBox="1">
            <a:spLocks noChangeAspect="1" noChangeArrowheads="1"/>
          </p:cNvSpPr>
          <p:nvPr/>
        </p:nvSpPr>
        <p:spPr bwMode="auto">
          <a:xfrm>
            <a:off x="2506663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6432" name="Text Box 69"/>
          <p:cNvSpPr txBox="1">
            <a:spLocks noChangeAspect="1" noChangeArrowheads="1"/>
          </p:cNvSpPr>
          <p:nvPr/>
        </p:nvSpPr>
        <p:spPr bwMode="auto">
          <a:xfrm>
            <a:off x="2503488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6433" name="Text Box 70"/>
          <p:cNvSpPr txBox="1">
            <a:spLocks noChangeAspect="1" noChangeArrowheads="1"/>
          </p:cNvSpPr>
          <p:nvPr/>
        </p:nvSpPr>
        <p:spPr bwMode="auto">
          <a:xfrm>
            <a:off x="3148013" y="30400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6434" name="Text Box 71"/>
          <p:cNvSpPr txBox="1">
            <a:spLocks noChangeAspect="1" noChangeArrowheads="1"/>
          </p:cNvSpPr>
          <p:nvPr/>
        </p:nvSpPr>
        <p:spPr bwMode="auto">
          <a:xfrm>
            <a:off x="1163638" y="322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6435" name="Oval 72"/>
          <p:cNvSpPr>
            <a:spLocks noChangeArrowheads="1"/>
          </p:cNvSpPr>
          <p:nvPr/>
        </p:nvSpPr>
        <p:spPr bwMode="auto">
          <a:xfrm>
            <a:off x="2408238" y="2762250"/>
            <a:ext cx="639762" cy="2873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36" name="Oval 73"/>
          <p:cNvSpPr>
            <a:spLocks noChangeArrowheads="1"/>
          </p:cNvSpPr>
          <p:nvPr/>
        </p:nvSpPr>
        <p:spPr bwMode="auto">
          <a:xfrm>
            <a:off x="1803400" y="3132138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37" name="Oval 74"/>
          <p:cNvSpPr>
            <a:spLocks noChangeArrowheads="1"/>
          </p:cNvSpPr>
          <p:nvPr/>
        </p:nvSpPr>
        <p:spPr bwMode="auto">
          <a:xfrm>
            <a:off x="1039813" y="3429000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38" name="Text Box 82"/>
          <p:cNvSpPr txBox="1">
            <a:spLocks noChangeAspect="1" noChangeArrowheads="1"/>
          </p:cNvSpPr>
          <p:nvPr/>
        </p:nvSpPr>
        <p:spPr bwMode="auto">
          <a:xfrm>
            <a:off x="1162050" y="3870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6439" name="Text Box 83"/>
          <p:cNvSpPr txBox="1">
            <a:spLocks noChangeAspect="1" noChangeArrowheads="1"/>
          </p:cNvSpPr>
          <p:nvPr/>
        </p:nvSpPr>
        <p:spPr bwMode="auto">
          <a:xfrm>
            <a:off x="1162050" y="3987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16440" name="Text Box 84"/>
          <p:cNvSpPr txBox="1">
            <a:spLocks noChangeAspect="1" noChangeArrowheads="1"/>
          </p:cNvSpPr>
          <p:nvPr/>
        </p:nvSpPr>
        <p:spPr bwMode="auto">
          <a:xfrm>
            <a:off x="1158875" y="41005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CHRISTOPHE</a:t>
            </a:r>
          </a:p>
        </p:txBody>
      </p:sp>
      <p:sp>
        <p:nvSpPr>
          <p:cNvPr id="16441" name="Text Box 85"/>
          <p:cNvSpPr txBox="1">
            <a:spLocks noChangeAspect="1" noChangeArrowheads="1"/>
          </p:cNvSpPr>
          <p:nvPr/>
        </p:nvSpPr>
        <p:spPr bwMode="auto">
          <a:xfrm>
            <a:off x="1158875" y="42227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6442" name="Text Box 86"/>
          <p:cNvSpPr txBox="1">
            <a:spLocks noChangeAspect="1" noChangeArrowheads="1"/>
          </p:cNvSpPr>
          <p:nvPr/>
        </p:nvSpPr>
        <p:spPr bwMode="auto">
          <a:xfrm>
            <a:off x="1158875" y="43402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</a:p>
        </p:txBody>
      </p:sp>
      <p:sp>
        <p:nvSpPr>
          <p:cNvPr id="16443" name="Text Box 87"/>
          <p:cNvSpPr txBox="1">
            <a:spLocks noChangeAspect="1" noChangeArrowheads="1"/>
          </p:cNvSpPr>
          <p:nvPr/>
        </p:nvSpPr>
        <p:spPr bwMode="auto">
          <a:xfrm>
            <a:off x="1155700" y="45751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6444" name="Text Box 88"/>
          <p:cNvSpPr txBox="1">
            <a:spLocks noChangeAspect="1" noChangeArrowheads="1"/>
          </p:cNvSpPr>
          <p:nvPr/>
        </p:nvSpPr>
        <p:spPr bwMode="auto">
          <a:xfrm>
            <a:off x="1155700" y="468788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6445" name="Text Box 89"/>
          <p:cNvSpPr txBox="1">
            <a:spLocks noChangeAspect="1" noChangeArrowheads="1"/>
          </p:cNvSpPr>
          <p:nvPr/>
        </p:nvSpPr>
        <p:spPr bwMode="auto">
          <a:xfrm>
            <a:off x="1874838" y="39227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ERIC</a:t>
            </a:r>
          </a:p>
        </p:txBody>
      </p:sp>
      <p:sp>
        <p:nvSpPr>
          <p:cNvPr id="16446" name="Text Box 90"/>
          <p:cNvSpPr txBox="1">
            <a:spLocks noChangeAspect="1" noChangeArrowheads="1"/>
          </p:cNvSpPr>
          <p:nvPr/>
        </p:nvSpPr>
        <p:spPr bwMode="auto">
          <a:xfrm>
            <a:off x="1874838" y="4157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6447" name="Text Box 91"/>
          <p:cNvSpPr txBox="1">
            <a:spLocks noChangeAspect="1" noChangeArrowheads="1"/>
          </p:cNvSpPr>
          <p:nvPr/>
        </p:nvSpPr>
        <p:spPr bwMode="auto">
          <a:xfrm>
            <a:off x="1874838" y="43957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6448" name="Text Box 92"/>
          <p:cNvSpPr txBox="1">
            <a:spLocks noChangeAspect="1" noChangeArrowheads="1"/>
          </p:cNvSpPr>
          <p:nvPr/>
        </p:nvSpPr>
        <p:spPr bwMode="auto">
          <a:xfrm>
            <a:off x="1874838" y="4621213"/>
            <a:ext cx="628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6449" name="Text Box 93"/>
          <p:cNvSpPr txBox="1">
            <a:spLocks noChangeAspect="1" noChangeArrowheads="1"/>
          </p:cNvSpPr>
          <p:nvPr/>
        </p:nvSpPr>
        <p:spPr bwMode="auto">
          <a:xfrm>
            <a:off x="2498725" y="4040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6450" name="Text Box 94"/>
          <p:cNvSpPr txBox="1">
            <a:spLocks noChangeAspect="1" noChangeArrowheads="1"/>
          </p:cNvSpPr>
          <p:nvPr/>
        </p:nvSpPr>
        <p:spPr bwMode="auto">
          <a:xfrm>
            <a:off x="2495550" y="4510088"/>
            <a:ext cx="6286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6451" name="Text Box 95"/>
          <p:cNvSpPr txBox="1">
            <a:spLocks noChangeAspect="1" noChangeArrowheads="1"/>
          </p:cNvSpPr>
          <p:nvPr/>
        </p:nvSpPr>
        <p:spPr bwMode="auto">
          <a:xfrm>
            <a:off x="3140075" y="4273550"/>
            <a:ext cx="6286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6452" name="Text Box 96"/>
          <p:cNvSpPr txBox="1">
            <a:spLocks noChangeAspect="1" noChangeArrowheads="1"/>
          </p:cNvSpPr>
          <p:nvPr/>
        </p:nvSpPr>
        <p:spPr bwMode="auto">
          <a:xfrm>
            <a:off x="1155700" y="4459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6453" name="Oval 97"/>
          <p:cNvSpPr>
            <a:spLocks noChangeArrowheads="1"/>
          </p:cNvSpPr>
          <p:nvPr/>
        </p:nvSpPr>
        <p:spPr bwMode="auto">
          <a:xfrm>
            <a:off x="1039813" y="4549775"/>
            <a:ext cx="719137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54" name="Oval 98"/>
          <p:cNvSpPr>
            <a:spLocks noChangeArrowheads="1"/>
          </p:cNvSpPr>
          <p:nvPr/>
        </p:nvSpPr>
        <p:spPr bwMode="auto">
          <a:xfrm>
            <a:off x="1758950" y="4365625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55" name="Oval 99"/>
          <p:cNvSpPr>
            <a:spLocks noChangeArrowheads="1"/>
          </p:cNvSpPr>
          <p:nvPr/>
        </p:nvSpPr>
        <p:spPr bwMode="auto">
          <a:xfrm>
            <a:off x="2382838" y="4014788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56" name="Text Box 104"/>
          <p:cNvSpPr txBox="1">
            <a:spLocks noChangeAspect="1" noChangeArrowheads="1"/>
          </p:cNvSpPr>
          <p:nvPr/>
        </p:nvSpPr>
        <p:spPr bwMode="auto">
          <a:xfrm>
            <a:off x="1160463" y="50942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ADRIEN</a:t>
            </a:r>
          </a:p>
        </p:txBody>
      </p:sp>
      <p:sp>
        <p:nvSpPr>
          <p:cNvPr id="16457" name="Text Box 105"/>
          <p:cNvSpPr txBox="1">
            <a:spLocks noChangeAspect="1" noChangeArrowheads="1"/>
          </p:cNvSpPr>
          <p:nvPr/>
        </p:nvSpPr>
        <p:spPr bwMode="auto">
          <a:xfrm>
            <a:off x="1160463" y="52117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6458" name="Text Box 106"/>
          <p:cNvSpPr txBox="1">
            <a:spLocks noChangeAspect="1" noChangeArrowheads="1"/>
          </p:cNvSpPr>
          <p:nvPr/>
        </p:nvSpPr>
        <p:spPr bwMode="auto">
          <a:xfrm>
            <a:off x="1157288" y="5324475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</a:p>
        </p:txBody>
      </p:sp>
      <p:sp>
        <p:nvSpPr>
          <p:cNvPr id="16459" name="Text Box 107"/>
          <p:cNvSpPr txBox="1">
            <a:spLocks noChangeAspect="1" noChangeArrowheads="1"/>
          </p:cNvSpPr>
          <p:nvPr/>
        </p:nvSpPr>
        <p:spPr bwMode="auto">
          <a:xfrm>
            <a:off x="1157288" y="5446713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6460" name="Text Box 108"/>
          <p:cNvSpPr txBox="1">
            <a:spLocks noChangeAspect="1" noChangeArrowheads="1"/>
          </p:cNvSpPr>
          <p:nvPr/>
        </p:nvSpPr>
        <p:spPr bwMode="auto">
          <a:xfrm>
            <a:off x="1157288" y="556418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6461" name="Text Box 109"/>
          <p:cNvSpPr txBox="1">
            <a:spLocks noChangeAspect="1" noChangeArrowheads="1"/>
          </p:cNvSpPr>
          <p:nvPr/>
        </p:nvSpPr>
        <p:spPr bwMode="auto">
          <a:xfrm>
            <a:off x="1154113" y="5799138"/>
            <a:ext cx="6318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PIERRE</a:t>
            </a:r>
          </a:p>
        </p:txBody>
      </p:sp>
      <p:sp>
        <p:nvSpPr>
          <p:cNvPr id="16462" name="Text Box 110"/>
          <p:cNvSpPr txBox="1">
            <a:spLocks noChangeAspect="1" noChangeArrowheads="1"/>
          </p:cNvSpPr>
          <p:nvPr/>
        </p:nvSpPr>
        <p:spPr bwMode="auto">
          <a:xfrm>
            <a:off x="1154113" y="591185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6463" name="Text Box 111"/>
          <p:cNvSpPr txBox="1">
            <a:spLocks noChangeAspect="1" noChangeArrowheads="1"/>
          </p:cNvSpPr>
          <p:nvPr/>
        </p:nvSpPr>
        <p:spPr bwMode="auto">
          <a:xfrm>
            <a:off x="1873250" y="51466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6464" name="Text Box 112"/>
          <p:cNvSpPr txBox="1">
            <a:spLocks noChangeAspect="1" noChangeArrowheads="1"/>
          </p:cNvSpPr>
          <p:nvPr/>
        </p:nvSpPr>
        <p:spPr bwMode="auto">
          <a:xfrm>
            <a:off x="1873250" y="5381625"/>
            <a:ext cx="6286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6465" name="Text Box 113"/>
          <p:cNvSpPr txBox="1">
            <a:spLocks noChangeAspect="1" noChangeArrowheads="1"/>
          </p:cNvSpPr>
          <p:nvPr/>
        </p:nvSpPr>
        <p:spPr bwMode="auto">
          <a:xfrm>
            <a:off x="1873250" y="5619750"/>
            <a:ext cx="62865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6466" name="Text Box 114"/>
          <p:cNvSpPr txBox="1">
            <a:spLocks noChangeAspect="1" noChangeArrowheads="1"/>
          </p:cNvSpPr>
          <p:nvPr/>
        </p:nvSpPr>
        <p:spPr bwMode="auto">
          <a:xfrm>
            <a:off x="1873250" y="5845175"/>
            <a:ext cx="6286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JOEL</a:t>
            </a:r>
          </a:p>
        </p:txBody>
      </p:sp>
      <p:sp>
        <p:nvSpPr>
          <p:cNvPr id="16467" name="Text Box 115"/>
          <p:cNvSpPr txBox="1">
            <a:spLocks noChangeAspect="1" noChangeArrowheads="1"/>
          </p:cNvSpPr>
          <p:nvPr/>
        </p:nvSpPr>
        <p:spPr bwMode="auto">
          <a:xfrm>
            <a:off x="2497138" y="5264150"/>
            <a:ext cx="628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6468" name="Text Box 116"/>
          <p:cNvSpPr txBox="1">
            <a:spLocks noChangeAspect="1" noChangeArrowheads="1"/>
          </p:cNvSpPr>
          <p:nvPr/>
        </p:nvSpPr>
        <p:spPr bwMode="auto">
          <a:xfrm>
            <a:off x="2493963" y="57340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6469" name="Text Box 117"/>
          <p:cNvSpPr txBox="1">
            <a:spLocks noChangeAspect="1" noChangeArrowheads="1"/>
          </p:cNvSpPr>
          <p:nvPr/>
        </p:nvSpPr>
        <p:spPr bwMode="auto">
          <a:xfrm>
            <a:off x="3138488" y="5497513"/>
            <a:ext cx="6286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70" name="Text Box 118"/>
          <p:cNvSpPr txBox="1">
            <a:spLocks noChangeAspect="1" noChangeArrowheads="1"/>
          </p:cNvSpPr>
          <p:nvPr/>
        </p:nvSpPr>
        <p:spPr bwMode="auto">
          <a:xfrm>
            <a:off x="1154113" y="56832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6471" name="Oval 119"/>
          <p:cNvSpPr>
            <a:spLocks noChangeArrowheads="1"/>
          </p:cNvSpPr>
          <p:nvPr/>
        </p:nvSpPr>
        <p:spPr bwMode="auto">
          <a:xfrm>
            <a:off x="1771650" y="5122863"/>
            <a:ext cx="639763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72" name="Oval 120"/>
          <p:cNvSpPr>
            <a:spLocks noChangeArrowheads="1"/>
          </p:cNvSpPr>
          <p:nvPr/>
        </p:nvSpPr>
        <p:spPr bwMode="auto">
          <a:xfrm>
            <a:off x="2363788" y="5718175"/>
            <a:ext cx="639762" cy="2349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6473" name="Text Box 131"/>
          <p:cNvSpPr txBox="1">
            <a:spLocks noChangeAspect="1" noChangeArrowheads="1"/>
          </p:cNvSpPr>
          <p:nvPr/>
        </p:nvSpPr>
        <p:spPr bwMode="auto">
          <a:xfrm>
            <a:off x="6248400" y="5791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grpSp>
        <p:nvGrpSpPr>
          <p:cNvPr id="16474" name="Group 133"/>
          <p:cNvGrpSpPr>
            <a:grpSpLocks/>
          </p:cNvGrpSpPr>
          <p:nvPr/>
        </p:nvGrpSpPr>
        <p:grpSpPr bwMode="auto">
          <a:xfrm>
            <a:off x="971550" y="5314950"/>
            <a:ext cx="647700" cy="107950"/>
            <a:chOff x="612" y="3348"/>
            <a:chExt cx="408" cy="68"/>
          </a:xfrm>
        </p:grpSpPr>
        <p:sp>
          <p:nvSpPr>
            <p:cNvPr id="16509" name="Oval 134"/>
            <p:cNvSpPr>
              <a:spLocks noChangeArrowheads="1"/>
            </p:cNvSpPr>
            <p:nvPr/>
          </p:nvSpPr>
          <p:spPr bwMode="auto">
            <a:xfrm>
              <a:off x="612" y="3348"/>
              <a:ext cx="403" cy="68"/>
            </a:xfrm>
            <a:prstGeom prst="ellips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6510" name="Line 135"/>
            <p:cNvSpPr>
              <a:spLocks noChangeShapeType="1"/>
            </p:cNvSpPr>
            <p:nvPr/>
          </p:nvSpPr>
          <p:spPr bwMode="auto">
            <a:xfrm>
              <a:off x="612" y="3385"/>
              <a:ext cx="40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475" name="Text Box 136"/>
          <p:cNvSpPr txBox="1">
            <a:spLocks noChangeAspect="1" noChangeArrowheads="1"/>
          </p:cNvSpPr>
          <p:nvPr/>
        </p:nvSpPr>
        <p:spPr bwMode="auto">
          <a:xfrm>
            <a:off x="5632450" y="5314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6476" name="Text Box 137"/>
          <p:cNvSpPr txBox="1">
            <a:spLocks noChangeAspect="1" noChangeArrowheads="1"/>
          </p:cNvSpPr>
          <p:nvPr/>
        </p:nvSpPr>
        <p:spPr bwMode="auto">
          <a:xfrm>
            <a:off x="1155700" y="19891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6477" name="Text Box 141"/>
          <p:cNvSpPr txBox="1">
            <a:spLocks noChangeAspect="1" noChangeArrowheads="1"/>
          </p:cNvSpPr>
          <p:nvPr/>
        </p:nvSpPr>
        <p:spPr bwMode="auto">
          <a:xfrm>
            <a:off x="5580063" y="14843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16478" name="Text Box 142"/>
          <p:cNvSpPr txBox="1">
            <a:spLocks noChangeAspect="1" noChangeArrowheads="1"/>
          </p:cNvSpPr>
          <p:nvPr/>
        </p:nvSpPr>
        <p:spPr bwMode="auto">
          <a:xfrm>
            <a:off x="5734050" y="17002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6479" name="Text Box 143"/>
          <p:cNvSpPr txBox="1">
            <a:spLocks noChangeAspect="1" noChangeArrowheads="1"/>
          </p:cNvSpPr>
          <p:nvPr/>
        </p:nvSpPr>
        <p:spPr bwMode="auto">
          <a:xfrm>
            <a:off x="5715000" y="2895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6480" name="Text Box 144"/>
          <p:cNvSpPr txBox="1">
            <a:spLocks noChangeAspect="1" noChangeArrowheads="1"/>
          </p:cNvSpPr>
          <p:nvPr/>
        </p:nvSpPr>
        <p:spPr bwMode="auto">
          <a:xfrm>
            <a:off x="5715000" y="2667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FRANCK</a:t>
            </a:r>
          </a:p>
        </p:txBody>
      </p:sp>
      <p:sp>
        <p:nvSpPr>
          <p:cNvPr id="16481" name="Text Box 145"/>
          <p:cNvSpPr txBox="1">
            <a:spLocks noChangeAspect="1" noChangeArrowheads="1"/>
          </p:cNvSpPr>
          <p:nvPr/>
        </p:nvSpPr>
        <p:spPr bwMode="auto">
          <a:xfrm>
            <a:off x="6324600" y="3124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HUGO</a:t>
            </a:r>
          </a:p>
        </p:txBody>
      </p:sp>
      <p:sp>
        <p:nvSpPr>
          <p:cNvPr id="16482" name="Text Box 146"/>
          <p:cNvSpPr txBox="1">
            <a:spLocks noChangeAspect="1" noChangeArrowheads="1"/>
          </p:cNvSpPr>
          <p:nvPr/>
        </p:nvSpPr>
        <p:spPr bwMode="auto">
          <a:xfrm>
            <a:off x="5715000" y="4191000"/>
            <a:ext cx="6318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BRUNO</a:t>
            </a:r>
          </a:p>
        </p:txBody>
      </p:sp>
      <p:sp>
        <p:nvSpPr>
          <p:cNvPr id="16483" name="Text Box 147"/>
          <p:cNvSpPr txBox="1">
            <a:spLocks noChangeAspect="1" noChangeArrowheads="1"/>
          </p:cNvSpPr>
          <p:nvPr/>
        </p:nvSpPr>
        <p:spPr bwMode="auto">
          <a:xfrm>
            <a:off x="5715000" y="4419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6484" name="Text Box 148"/>
          <p:cNvSpPr txBox="1">
            <a:spLocks noChangeAspect="1" noChangeArrowheads="1"/>
          </p:cNvSpPr>
          <p:nvPr/>
        </p:nvSpPr>
        <p:spPr bwMode="auto">
          <a:xfrm>
            <a:off x="6248400" y="4648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</p:txBody>
      </p:sp>
      <p:sp>
        <p:nvSpPr>
          <p:cNvPr id="16485" name="Text Box 149"/>
          <p:cNvSpPr txBox="1">
            <a:spLocks noChangeAspect="1" noChangeArrowheads="1"/>
          </p:cNvSpPr>
          <p:nvPr/>
        </p:nvSpPr>
        <p:spPr bwMode="auto">
          <a:xfrm>
            <a:off x="5715000" y="556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6486" name="Text Box 150"/>
          <p:cNvSpPr txBox="1">
            <a:spLocks noChangeAspect="1" noChangeArrowheads="1"/>
          </p:cNvSpPr>
          <p:nvPr/>
        </p:nvSpPr>
        <p:spPr bwMode="auto">
          <a:xfrm>
            <a:off x="6324600" y="54102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</a:p>
        </p:txBody>
      </p:sp>
      <p:sp>
        <p:nvSpPr>
          <p:cNvPr id="16487" name="Text Box 151"/>
          <p:cNvSpPr txBox="1">
            <a:spLocks noChangeAspect="1" noChangeArrowheads="1"/>
          </p:cNvSpPr>
          <p:nvPr/>
        </p:nvSpPr>
        <p:spPr bwMode="auto">
          <a:xfrm>
            <a:off x="6172200" y="1905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6507" name="Text Box 152"/>
          <p:cNvSpPr txBox="1">
            <a:spLocks noChangeArrowheads="1"/>
          </p:cNvSpPr>
          <p:nvPr/>
        </p:nvSpPr>
        <p:spPr bwMode="auto">
          <a:xfrm>
            <a:off x="2057400" y="228600"/>
            <a:ext cx="4419600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918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On peut maintenant faire la finale</a:t>
            </a:r>
          </a:p>
        </p:txBody>
      </p:sp>
      <p:sp>
        <p:nvSpPr>
          <p:cNvPr id="16489" name="Text Box 153"/>
          <p:cNvSpPr txBox="1">
            <a:spLocks noChangeAspect="1" noChangeArrowheads="1"/>
          </p:cNvSpPr>
          <p:nvPr/>
        </p:nvSpPr>
        <p:spPr bwMode="auto">
          <a:xfrm>
            <a:off x="6248400" y="1524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ALAIN</a:t>
            </a:r>
          </a:p>
        </p:txBody>
      </p:sp>
      <p:sp>
        <p:nvSpPr>
          <p:cNvPr id="16490" name="Text Box 162"/>
          <p:cNvSpPr txBox="1">
            <a:spLocks noChangeAspect="1" noChangeArrowheads="1"/>
          </p:cNvSpPr>
          <p:nvPr/>
        </p:nvSpPr>
        <p:spPr bwMode="auto">
          <a:xfrm>
            <a:off x="6319838" y="28067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6491" name="Text Box 163"/>
          <p:cNvSpPr txBox="1">
            <a:spLocks noChangeAspect="1" noChangeArrowheads="1"/>
          </p:cNvSpPr>
          <p:nvPr/>
        </p:nvSpPr>
        <p:spPr bwMode="auto">
          <a:xfrm>
            <a:off x="6303963" y="43180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6492" name="Text Box 164"/>
          <p:cNvSpPr txBox="1">
            <a:spLocks noChangeAspect="1" noChangeArrowheads="1"/>
          </p:cNvSpPr>
          <p:nvPr/>
        </p:nvSpPr>
        <p:spPr bwMode="auto">
          <a:xfrm>
            <a:off x="6961188" y="175101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XAVIER</a:t>
            </a:r>
          </a:p>
        </p:txBody>
      </p:sp>
      <p:sp>
        <p:nvSpPr>
          <p:cNvPr id="16493" name="Text Box 165"/>
          <p:cNvSpPr txBox="1">
            <a:spLocks noChangeAspect="1" noChangeArrowheads="1"/>
          </p:cNvSpPr>
          <p:nvPr/>
        </p:nvSpPr>
        <p:spPr bwMode="auto">
          <a:xfrm>
            <a:off x="6948488" y="29749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6494" name="Text Box 166"/>
          <p:cNvSpPr txBox="1">
            <a:spLocks noChangeAspect="1" noChangeArrowheads="1"/>
          </p:cNvSpPr>
          <p:nvPr/>
        </p:nvSpPr>
        <p:spPr bwMode="auto">
          <a:xfrm>
            <a:off x="7602538" y="239395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MATHIEU</a:t>
            </a:r>
          </a:p>
        </p:txBody>
      </p:sp>
      <p:sp>
        <p:nvSpPr>
          <p:cNvPr id="16495" name="Text Box 167"/>
          <p:cNvSpPr txBox="1">
            <a:spLocks noChangeAspect="1" noChangeArrowheads="1"/>
          </p:cNvSpPr>
          <p:nvPr/>
        </p:nvSpPr>
        <p:spPr bwMode="auto">
          <a:xfrm>
            <a:off x="6967538" y="44958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6496" name="Text Box 168"/>
          <p:cNvSpPr txBox="1">
            <a:spLocks noChangeAspect="1" noChangeArrowheads="1"/>
          </p:cNvSpPr>
          <p:nvPr/>
        </p:nvSpPr>
        <p:spPr bwMode="auto">
          <a:xfrm>
            <a:off x="6961188" y="56673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</p:txBody>
      </p:sp>
      <p:sp>
        <p:nvSpPr>
          <p:cNvPr id="16497" name="Text Box 169"/>
          <p:cNvSpPr txBox="1">
            <a:spLocks noChangeAspect="1" noChangeArrowheads="1"/>
          </p:cNvSpPr>
          <p:nvPr/>
        </p:nvSpPr>
        <p:spPr bwMode="auto">
          <a:xfrm>
            <a:off x="7591425" y="501332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6498" name="Text Box 170"/>
          <p:cNvSpPr txBox="1">
            <a:spLocks noChangeAspect="1" noChangeArrowheads="1"/>
          </p:cNvSpPr>
          <p:nvPr/>
        </p:nvSpPr>
        <p:spPr bwMode="auto">
          <a:xfrm>
            <a:off x="3813175" y="4975225"/>
            <a:ext cx="628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ARNAUD</a:t>
            </a:r>
          </a:p>
        </p:txBody>
      </p:sp>
      <p:sp>
        <p:nvSpPr>
          <p:cNvPr id="16499" name="Text Box 171"/>
          <p:cNvSpPr txBox="1">
            <a:spLocks noChangeAspect="1" noChangeArrowheads="1"/>
          </p:cNvSpPr>
          <p:nvPr/>
        </p:nvSpPr>
        <p:spPr bwMode="auto">
          <a:xfrm>
            <a:off x="3794125" y="2506663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6500" name="Text Box 175"/>
          <p:cNvSpPr txBox="1">
            <a:spLocks noChangeAspect="1" noChangeArrowheads="1"/>
          </p:cNvSpPr>
          <p:nvPr/>
        </p:nvSpPr>
        <p:spPr bwMode="auto">
          <a:xfrm>
            <a:off x="7620000" y="5943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</p:txBody>
      </p:sp>
      <p:sp>
        <p:nvSpPr>
          <p:cNvPr id="16501" name="Text Box 176"/>
          <p:cNvSpPr txBox="1">
            <a:spLocks noChangeAspect="1" noChangeArrowheads="1"/>
          </p:cNvSpPr>
          <p:nvPr/>
        </p:nvSpPr>
        <p:spPr bwMode="auto">
          <a:xfrm>
            <a:off x="7620000" y="3276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6502" name="Text Box 179"/>
          <p:cNvSpPr txBox="1">
            <a:spLocks noChangeAspect="1" noChangeArrowheads="1"/>
          </p:cNvSpPr>
          <p:nvPr/>
        </p:nvSpPr>
        <p:spPr bwMode="auto">
          <a:xfrm>
            <a:off x="8267700" y="3022600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REMI</a:t>
            </a:r>
          </a:p>
        </p:txBody>
      </p:sp>
      <p:sp>
        <p:nvSpPr>
          <p:cNvPr id="16503" name="Text Box 180"/>
          <p:cNvSpPr txBox="1">
            <a:spLocks noChangeAspect="1" noChangeArrowheads="1"/>
          </p:cNvSpPr>
          <p:nvPr/>
        </p:nvSpPr>
        <p:spPr bwMode="auto">
          <a:xfrm>
            <a:off x="8140700" y="5667375"/>
            <a:ext cx="62865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LAURENT</a:t>
            </a:r>
          </a:p>
        </p:txBody>
      </p:sp>
      <p:sp>
        <p:nvSpPr>
          <p:cNvPr id="16534" name="Text Box 182"/>
          <p:cNvSpPr txBox="1">
            <a:spLocks noChangeArrowheads="1"/>
          </p:cNvSpPr>
          <p:nvPr/>
        </p:nvSpPr>
        <p:spPr bwMode="auto">
          <a:xfrm>
            <a:off x="7924800" y="3886200"/>
            <a:ext cx="1081088" cy="1444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2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PLACES de 3 eme</a:t>
            </a:r>
          </a:p>
        </p:txBody>
      </p:sp>
      <p:sp>
        <p:nvSpPr>
          <p:cNvPr id="16505" name="Text Box 183"/>
          <p:cNvSpPr txBox="1">
            <a:spLocks noChangeArrowheads="1"/>
          </p:cNvSpPr>
          <p:nvPr/>
        </p:nvSpPr>
        <p:spPr bwMode="auto">
          <a:xfrm>
            <a:off x="7010400" y="228600"/>
            <a:ext cx="1728788" cy="381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!!! ATTENTION !!!!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000">
                <a:latin typeface="Arial" panose="020B0604020202020204" pitchFamily="34" charset="0"/>
                <a:cs typeface="Arial" panose="020B0604020202020204" pitchFamily="34" charset="0"/>
              </a:rPr>
              <a:t>aux temps de repos</a:t>
            </a:r>
          </a:p>
        </p:txBody>
      </p:sp>
      <p:sp>
        <p:nvSpPr>
          <p:cNvPr id="73912" name="Text Box 184"/>
          <p:cNvSpPr txBox="1">
            <a:spLocks noChangeArrowheads="1"/>
          </p:cNvSpPr>
          <p:nvPr/>
        </p:nvSpPr>
        <p:spPr bwMode="auto">
          <a:xfrm>
            <a:off x="4427538" y="1916113"/>
            <a:ext cx="792162" cy="144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defRPr/>
            </a:pPr>
            <a:r>
              <a:rPr lang="fr-FR" altLang="fr-FR" sz="1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finale</a:t>
            </a:r>
          </a:p>
        </p:txBody>
      </p:sp>
      <p:sp>
        <p:nvSpPr>
          <p:cNvPr id="73913" name="Text Box 185"/>
          <p:cNvSpPr txBox="1">
            <a:spLocks noChangeAspect="1" noChangeArrowheads="1"/>
          </p:cNvSpPr>
          <p:nvPr/>
        </p:nvSpPr>
        <p:spPr bwMode="auto">
          <a:xfrm>
            <a:off x="4586288" y="3779838"/>
            <a:ext cx="6286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>
                <a:latin typeface="Arial" panose="020B0604020202020204" pitchFamily="34" charset="0"/>
                <a:cs typeface="Arial" panose="020B0604020202020204" pitchFamily="34" charset="0"/>
              </a:rPr>
              <a:t>JULIEN</a:t>
            </a:r>
          </a:p>
        </p:txBody>
      </p:sp>
      <p:sp>
        <p:nvSpPr>
          <p:cNvPr id="16508" name="Text Box 189"/>
          <p:cNvSpPr txBox="1">
            <a:spLocks noChangeArrowheads="1"/>
          </p:cNvSpPr>
          <p:nvPr/>
        </p:nvSpPr>
        <p:spPr bwMode="auto">
          <a:xfrm>
            <a:off x="8001000" y="65532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9/10</a:t>
            </a:r>
            <a:endParaRPr lang="fr-FR" altLang="fr-FR" sz="24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12" grpId="0" animBg="1" autoUpdateAnimBg="0"/>
      <p:bldP spid="73913" grpId="0" autoUpdateAnimBg="0"/>
    </p:bldLst>
  </p:timing>
</p:sld>
</file>

<file path=ppt/theme/theme1.xml><?xml version="1.0" encoding="utf-8"?>
<a:theme xmlns:a="http://schemas.openxmlformats.org/drawingml/2006/main" name="Modéle 2">
  <a:themeElements>
    <a:clrScheme name="Modéle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éle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él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éle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éle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éle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éle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éle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éle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C:\Users\DELSALLE\Desktop\Modéle 2.pot</Template>
  <TotalTime>1</TotalTime>
  <Words>1090</Words>
  <Application>Microsoft Office PowerPoint</Application>
  <PresentationFormat>On-screen Show (4:3)</PresentationFormat>
  <Paragraphs>809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Modéle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Vialette</dc:creator>
  <cp:lastModifiedBy>Delsalle, Marie-Claire /Beiersdorf s.a.s. PAR</cp:lastModifiedBy>
  <cp:revision>138</cp:revision>
  <dcterms:created xsi:type="dcterms:W3CDTF">2005-11-20T18:03:00Z</dcterms:created>
  <dcterms:modified xsi:type="dcterms:W3CDTF">2018-03-25T18:03:36Z</dcterms:modified>
</cp:coreProperties>
</file>